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748" r:id="rId4"/>
    <p:sldMasterId id="2147483749" r:id="rId5"/>
    <p:sldMasterId id="2147483750" r:id="rId6"/>
    <p:sldMasterId id="2147483751"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Lst>
  <p:sldSz cy="5143500" cx="9144000"/>
  <p:notesSz cx="6858000" cy="9144000"/>
  <p:embeddedFontLst>
    <p:embeddedFont>
      <p:font typeface="Montserrat"/>
      <p:regular r:id="rId50"/>
      <p:bold r:id="rId51"/>
      <p:italic r:id="rId52"/>
      <p:boldItalic r:id="rId53"/>
    </p:embeddedFont>
    <p:embeddedFont>
      <p:font typeface="Montserrat Alternates"/>
      <p:regular r:id="rId54"/>
      <p:bold r:id="rId55"/>
      <p:italic r:id="rId56"/>
      <p:boldItalic r:id="rId57"/>
    </p:embeddedFont>
    <p:embeddedFont>
      <p:font typeface="Helvetica Neue Light"/>
      <p:regular r:id="rId58"/>
      <p:bold r:id="rId59"/>
      <p:italic r:id="rId60"/>
      <p:boldItalic r:id="rId61"/>
    </p:embeddedFont>
    <p:embeddedFont>
      <p:font typeface="Open Sans"/>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font" Target="fonts/OpenSans-regular.fntdata"/><Relationship Id="rId61" Type="http://schemas.openxmlformats.org/officeDocument/2006/relationships/font" Target="fonts/HelveticaNeueLight-boldItalic.fntdata"/><Relationship Id="rId20" Type="http://schemas.openxmlformats.org/officeDocument/2006/relationships/slide" Target="slides/slide12.xml"/><Relationship Id="rId64" Type="http://schemas.openxmlformats.org/officeDocument/2006/relationships/font" Target="fonts/OpenSans-italic.fntdata"/><Relationship Id="rId63" Type="http://schemas.openxmlformats.org/officeDocument/2006/relationships/font" Target="fonts/OpenSans-bold.fntdata"/><Relationship Id="rId22" Type="http://schemas.openxmlformats.org/officeDocument/2006/relationships/slide" Target="slides/slide14.xml"/><Relationship Id="rId21" Type="http://schemas.openxmlformats.org/officeDocument/2006/relationships/slide" Target="slides/slide13.xml"/><Relationship Id="rId65" Type="http://schemas.openxmlformats.org/officeDocument/2006/relationships/font" Target="fonts/OpenSans-boldItalic.fntdata"/><Relationship Id="rId24" Type="http://schemas.openxmlformats.org/officeDocument/2006/relationships/slide" Target="slides/slide16.xml"/><Relationship Id="rId23" Type="http://schemas.openxmlformats.org/officeDocument/2006/relationships/slide" Target="slides/slide15.xml"/><Relationship Id="rId60" Type="http://schemas.openxmlformats.org/officeDocument/2006/relationships/font" Target="fonts/HelveticaNeueLight-italic.fntdata"/><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Montserrat-bold.fntdata"/><Relationship Id="rId50" Type="http://schemas.openxmlformats.org/officeDocument/2006/relationships/font" Target="fonts/Montserrat-regular.fntdata"/><Relationship Id="rId53" Type="http://schemas.openxmlformats.org/officeDocument/2006/relationships/font" Target="fonts/Montserrat-boldItalic.fntdata"/><Relationship Id="rId52" Type="http://schemas.openxmlformats.org/officeDocument/2006/relationships/font" Target="fonts/Montserrat-italic.fntdata"/><Relationship Id="rId11" Type="http://schemas.openxmlformats.org/officeDocument/2006/relationships/slide" Target="slides/slide3.xml"/><Relationship Id="rId55" Type="http://schemas.openxmlformats.org/officeDocument/2006/relationships/font" Target="fonts/MontserratAlternates-bold.fntdata"/><Relationship Id="rId10" Type="http://schemas.openxmlformats.org/officeDocument/2006/relationships/slide" Target="slides/slide2.xml"/><Relationship Id="rId54" Type="http://schemas.openxmlformats.org/officeDocument/2006/relationships/font" Target="fonts/MontserratAlternates-regular.fntdata"/><Relationship Id="rId13" Type="http://schemas.openxmlformats.org/officeDocument/2006/relationships/slide" Target="slides/slide5.xml"/><Relationship Id="rId57" Type="http://schemas.openxmlformats.org/officeDocument/2006/relationships/font" Target="fonts/MontserratAlternates-boldItalic.fntdata"/><Relationship Id="rId12" Type="http://schemas.openxmlformats.org/officeDocument/2006/relationships/slide" Target="slides/slide4.xml"/><Relationship Id="rId56" Type="http://schemas.openxmlformats.org/officeDocument/2006/relationships/font" Target="fonts/MontserratAlternates-italic.fntdata"/><Relationship Id="rId15" Type="http://schemas.openxmlformats.org/officeDocument/2006/relationships/slide" Target="slides/slide7.xml"/><Relationship Id="rId59" Type="http://schemas.openxmlformats.org/officeDocument/2006/relationships/font" Target="fonts/HelveticaNeueLight-bold.fntdata"/><Relationship Id="rId14" Type="http://schemas.openxmlformats.org/officeDocument/2006/relationships/slide" Target="slides/slide6.xml"/><Relationship Id="rId58" Type="http://schemas.openxmlformats.org/officeDocument/2006/relationships/font" Target="fonts/HelveticaNeueLight-regular.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35.png>
</file>

<file path=ppt/media/image36.jpg>
</file>

<file path=ppt/media/image37.png>
</file>

<file path=ppt/media/image38.png>
</file>

<file path=ppt/media/image39.jp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49.png>
</file>

<file path=ppt/media/image5.png>
</file>

<file path=ppt/media/image50.png>
</file>

<file path=ppt/media/image51.jp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jpg>
</file>

<file path=ppt/media/image75.png>
</file>

<file path=ppt/media/image76.png>
</file>

<file path=ppt/media/image77.png>
</file>

<file path=ppt/media/image78.png>
</file>

<file path=ppt/media/image79.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1" name="Shape 601"/>
        <p:cNvGrpSpPr/>
        <p:nvPr/>
      </p:nvGrpSpPr>
      <p:grpSpPr>
        <a:xfrm>
          <a:off x="0" y="0"/>
          <a:ext cx="0" cy="0"/>
          <a:chOff x="0" y="0"/>
          <a:chExt cx="0" cy="0"/>
        </a:xfrm>
      </p:grpSpPr>
      <p:sp>
        <p:nvSpPr>
          <p:cNvPr id="602" name="Google Shape;60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3" name="Shape 673"/>
        <p:cNvGrpSpPr/>
        <p:nvPr/>
      </p:nvGrpSpPr>
      <p:grpSpPr>
        <a:xfrm>
          <a:off x="0" y="0"/>
          <a:ext cx="0" cy="0"/>
          <a:chOff x="0" y="0"/>
          <a:chExt cx="0" cy="0"/>
        </a:xfrm>
      </p:grpSpPr>
      <p:sp>
        <p:nvSpPr>
          <p:cNvPr id="674" name="Google Shape;674;g59b127f8e7_0_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59b127f8e7_0_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Amanda</a:t>
            </a:r>
            <a:endParaRPr b="1">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What it is:</a:t>
            </a:r>
            <a:r>
              <a:rPr lang="en">
                <a:solidFill>
                  <a:schemeClr val="dk1"/>
                </a:solidFill>
              </a:rPr>
              <a:t> Translating problems into opportunities &gt; “HMW simplify the approval process”</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Why we did it:</a:t>
            </a:r>
            <a:r>
              <a:rPr lang="en">
                <a:solidFill>
                  <a:schemeClr val="dk1"/>
                </a:solidFill>
              </a:rPr>
              <a:t> Find design opportunities</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Outcome:</a:t>
            </a:r>
            <a:r>
              <a:rPr lang="en">
                <a:solidFill>
                  <a:schemeClr val="dk1"/>
                </a:solidFill>
              </a:rPr>
              <a:t> </a:t>
            </a:r>
            <a:r>
              <a:rPr lang="en" sz="1150">
                <a:solidFill>
                  <a:srgbClr val="333333"/>
                </a:solidFill>
                <a:highlight>
                  <a:srgbClr val="FFFFFF"/>
                </a:highlight>
              </a:rPr>
              <a:t>Find opportunities for design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0" name="Shape 680"/>
        <p:cNvGrpSpPr/>
        <p:nvPr/>
      </p:nvGrpSpPr>
      <p:grpSpPr>
        <a:xfrm>
          <a:off x="0" y="0"/>
          <a:ext cx="0" cy="0"/>
          <a:chOff x="0" y="0"/>
          <a:chExt cx="0" cy="0"/>
        </a:xfrm>
      </p:grpSpPr>
      <p:sp>
        <p:nvSpPr>
          <p:cNvPr id="681" name="Google Shape;681;g5c4be584ff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5c4be584ff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Amanda</a:t>
            </a:r>
            <a:endParaRPr b="1">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What it is:</a:t>
            </a:r>
            <a:r>
              <a:rPr lang="en">
                <a:solidFill>
                  <a:schemeClr val="dk1"/>
                </a:solidFill>
              </a:rPr>
              <a:t> Quick personas based on the assumptions of the stakeholders</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Why we did it:</a:t>
            </a:r>
            <a:r>
              <a:rPr lang="en">
                <a:solidFill>
                  <a:schemeClr val="dk1"/>
                </a:solidFill>
              </a:rPr>
              <a:t> Didn’t have access to some users like the vendor, but still wanted to understand key characteristics</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How we did it:</a:t>
            </a:r>
            <a:r>
              <a:rPr lang="en">
                <a:solidFill>
                  <a:schemeClr val="dk1"/>
                </a:solidFill>
              </a:rPr>
              <a:t> Referencing the synthesis notes and empathy maps</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Outcome:</a:t>
            </a:r>
            <a:r>
              <a:rPr lang="en">
                <a:solidFill>
                  <a:schemeClr val="dk1"/>
                </a:solidFill>
              </a:rPr>
              <a:t> 4 proto-prsonas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7" name="Shape 687"/>
        <p:cNvGrpSpPr/>
        <p:nvPr/>
      </p:nvGrpSpPr>
      <p:grpSpPr>
        <a:xfrm>
          <a:off x="0" y="0"/>
          <a:ext cx="0" cy="0"/>
          <a:chOff x="0" y="0"/>
          <a:chExt cx="0" cy="0"/>
        </a:xfrm>
      </p:grpSpPr>
      <p:sp>
        <p:nvSpPr>
          <p:cNvPr id="688" name="Google Shape;688;g59b127f8e7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59b127f8e7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Jordan</a:t>
            </a:r>
            <a:endParaRPr b="1">
              <a:solidFill>
                <a:schemeClr val="dk1"/>
              </a:solidFill>
            </a:endParaRPr>
          </a:p>
          <a:p>
            <a:pPr indent="0" lvl="0" marL="0" rtl="0" algn="l">
              <a:spcBef>
                <a:spcPts val="0"/>
              </a:spcBef>
              <a:spcAft>
                <a:spcPts val="0"/>
              </a:spcAft>
              <a:buNone/>
            </a:pPr>
            <a:r>
              <a:rPr lang="en">
                <a:solidFill>
                  <a:schemeClr val="dk1"/>
                </a:solidFill>
              </a:rPr>
              <a:t>What it is: Assumptions about the current problem and possible solutions.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Why we did it: To test and learn so that we can make informed decisions about next steps.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 we did it: Analyzed the patterns in from our research and ideation methods. This is not a linear process.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Outcome: Prioritized the best candidates for MVP based on the use case and deadline.</a:t>
            </a:r>
            <a:endParaRPr b="1"/>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4" name="Shape 694"/>
        <p:cNvGrpSpPr/>
        <p:nvPr/>
      </p:nvGrpSpPr>
      <p:grpSpPr>
        <a:xfrm>
          <a:off x="0" y="0"/>
          <a:ext cx="0" cy="0"/>
          <a:chOff x="0" y="0"/>
          <a:chExt cx="0" cy="0"/>
        </a:xfrm>
      </p:grpSpPr>
      <p:sp>
        <p:nvSpPr>
          <p:cNvPr id="695" name="Google Shape;695;g59b127f8e7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59b127f8e7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Jordan</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What it is: A solution that will satisfy the CMS employee’s needs.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Why we did it: To communicate an iteration that can be tested.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 we did it: Chosen based on our hypothesis list.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Outcome: Review MVP</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1" name="Shape 701"/>
        <p:cNvGrpSpPr/>
        <p:nvPr/>
      </p:nvGrpSpPr>
      <p:grpSpPr>
        <a:xfrm>
          <a:off x="0" y="0"/>
          <a:ext cx="0" cy="0"/>
          <a:chOff x="0" y="0"/>
          <a:chExt cx="0" cy="0"/>
        </a:xfrm>
      </p:grpSpPr>
      <p:sp>
        <p:nvSpPr>
          <p:cNvPr id="702" name="Google Shape;702;g59b127f8e7_0_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59b127f8e7_0_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Jordan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8" name="Shape 708"/>
        <p:cNvGrpSpPr/>
        <p:nvPr/>
      </p:nvGrpSpPr>
      <p:grpSpPr>
        <a:xfrm>
          <a:off x="0" y="0"/>
          <a:ext cx="0" cy="0"/>
          <a:chOff x="0" y="0"/>
          <a:chExt cx="0" cy="0"/>
        </a:xfrm>
      </p:grpSpPr>
      <p:sp>
        <p:nvSpPr>
          <p:cNvPr id="709" name="Google Shape;709;g59b35aa856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59b35aa856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Jordan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6" name="Shape 716"/>
        <p:cNvGrpSpPr/>
        <p:nvPr/>
      </p:nvGrpSpPr>
      <p:grpSpPr>
        <a:xfrm>
          <a:off x="0" y="0"/>
          <a:ext cx="0" cy="0"/>
          <a:chOff x="0" y="0"/>
          <a:chExt cx="0" cy="0"/>
        </a:xfrm>
      </p:grpSpPr>
      <p:sp>
        <p:nvSpPr>
          <p:cNvPr id="717" name="Google Shape;717;g59b35aac88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59b35aac88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Jordan</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What it is: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Why we did it: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 we did it: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Outcome: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3" name="Shape 723"/>
        <p:cNvGrpSpPr/>
        <p:nvPr/>
      </p:nvGrpSpPr>
      <p:grpSpPr>
        <a:xfrm>
          <a:off x="0" y="0"/>
          <a:ext cx="0" cy="0"/>
          <a:chOff x="0" y="0"/>
          <a:chExt cx="0" cy="0"/>
        </a:xfrm>
      </p:grpSpPr>
      <p:sp>
        <p:nvSpPr>
          <p:cNvPr id="724" name="Google Shape;724;g59b35aac88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59b35aac88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Jordan</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What it is: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Why we did it: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 we did it: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Outcome: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0" name="Shape 730"/>
        <p:cNvGrpSpPr/>
        <p:nvPr/>
      </p:nvGrpSpPr>
      <p:grpSpPr>
        <a:xfrm>
          <a:off x="0" y="0"/>
          <a:ext cx="0" cy="0"/>
          <a:chOff x="0" y="0"/>
          <a:chExt cx="0" cy="0"/>
        </a:xfrm>
      </p:grpSpPr>
      <p:sp>
        <p:nvSpPr>
          <p:cNvPr id="731" name="Google Shape;731;g59b35aac88_2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59b35aac88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Amanda</a:t>
            </a:r>
            <a:endParaRPr b="1">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What it is: </a:t>
            </a:r>
            <a:r>
              <a:rPr lang="en">
                <a:solidFill>
                  <a:schemeClr val="dk1"/>
                </a:solidFill>
              </a:rPr>
              <a:t>Visually shows the users flow</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Why we did it:</a:t>
            </a:r>
            <a:r>
              <a:rPr lang="en">
                <a:solidFill>
                  <a:schemeClr val="dk1"/>
                </a:solidFill>
              </a:rPr>
              <a:t> Wanted to understand the current process, what tasks and channels a user interacts with, and how they feel at each stage</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How we did it:</a:t>
            </a:r>
            <a:r>
              <a:rPr lang="en">
                <a:solidFill>
                  <a:schemeClr val="dk1"/>
                </a:solidFill>
              </a:rPr>
              <a:t> Referencing the synthesis notes and empathy maps</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Outcome:</a:t>
            </a:r>
            <a:r>
              <a:rPr lang="en">
                <a:solidFill>
                  <a:schemeClr val="dk1"/>
                </a:solidFill>
              </a:rPr>
              <a:t> Complete user journey map the CMS Employee currently takes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7" name="Shape 737"/>
        <p:cNvGrpSpPr/>
        <p:nvPr/>
      </p:nvGrpSpPr>
      <p:grpSpPr>
        <a:xfrm>
          <a:off x="0" y="0"/>
          <a:ext cx="0" cy="0"/>
          <a:chOff x="0" y="0"/>
          <a:chExt cx="0" cy="0"/>
        </a:xfrm>
      </p:grpSpPr>
      <p:sp>
        <p:nvSpPr>
          <p:cNvPr id="738" name="Google Shape;738;g5c4be584f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 name="Google Shape;739;g5c4be584f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Tyler</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What it is: Sort of like a storyboard. This helps us start to think about the major milestones a user would take to reach a goal</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Why we did it: Helps narrow down to key steps that can be iterated on, evaluated, socialized, etc.</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 we did it: We worked on trying to slice a small piece of the overall journey map</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Outcome: Tangible flows to meet a task/goal. Theme emerged that an Orders Page would be useful</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7" name="Shape 607"/>
        <p:cNvGrpSpPr/>
        <p:nvPr/>
      </p:nvGrpSpPr>
      <p:grpSpPr>
        <a:xfrm>
          <a:off x="0" y="0"/>
          <a:ext cx="0" cy="0"/>
          <a:chOff x="0" y="0"/>
          <a:chExt cx="0" cy="0"/>
        </a:xfrm>
      </p:grpSpPr>
      <p:sp>
        <p:nvSpPr>
          <p:cNvPr id="608" name="Google Shape;608;g59b127f8e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59b127f8e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Jordan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9" name="Shape 769"/>
        <p:cNvGrpSpPr/>
        <p:nvPr/>
      </p:nvGrpSpPr>
      <p:grpSpPr>
        <a:xfrm>
          <a:off x="0" y="0"/>
          <a:ext cx="0" cy="0"/>
          <a:chOff x="0" y="0"/>
          <a:chExt cx="0" cy="0"/>
        </a:xfrm>
      </p:grpSpPr>
      <p:sp>
        <p:nvSpPr>
          <p:cNvPr id="770" name="Google Shape;770;g5c4be584f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5c4be584f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Tyler</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What it is: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Why we did it: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 we did it: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Outcome: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1" name="Shape 801"/>
        <p:cNvGrpSpPr/>
        <p:nvPr/>
      </p:nvGrpSpPr>
      <p:grpSpPr>
        <a:xfrm>
          <a:off x="0" y="0"/>
          <a:ext cx="0" cy="0"/>
          <a:chOff x="0" y="0"/>
          <a:chExt cx="0" cy="0"/>
        </a:xfrm>
      </p:grpSpPr>
      <p:sp>
        <p:nvSpPr>
          <p:cNvPr id="802" name="Google Shape;802;g59b35aac88_2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59b35aac88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Amanda</a:t>
            </a:r>
            <a:endParaRPr b="1">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What it is:</a:t>
            </a:r>
            <a:r>
              <a:rPr lang="en">
                <a:solidFill>
                  <a:schemeClr val="dk1"/>
                </a:solidFill>
              </a:rPr>
              <a:t> Diagram that shows the relationships between different people and processes</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Why we did it:</a:t>
            </a:r>
            <a:r>
              <a:rPr lang="en">
                <a:solidFill>
                  <a:schemeClr val="dk1"/>
                </a:solidFill>
              </a:rPr>
              <a:t> Solution for Hypothesis 2 = streamline the process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Adding automation for catalog maintenance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Encouraging collaboration between catalog admin, contracting officers, and vendors to help with transparency</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How we did it:</a:t>
            </a:r>
            <a:r>
              <a:rPr lang="en">
                <a:solidFill>
                  <a:schemeClr val="dk1"/>
                </a:solidFill>
              </a:rPr>
              <a:t> Brainstorm ideas</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8" name="Shape 808"/>
        <p:cNvGrpSpPr/>
        <p:nvPr/>
      </p:nvGrpSpPr>
      <p:grpSpPr>
        <a:xfrm>
          <a:off x="0" y="0"/>
          <a:ext cx="0" cy="0"/>
          <a:chOff x="0" y="0"/>
          <a:chExt cx="0" cy="0"/>
        </a:xfrm>
      </p:grpSpPr>
      <p:sp>
        <p:nvSpPr>
          <p:cNvPr id="809" name="Google Shape;809;g59b35aa856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 name="Google Shape;810;g59b35aa856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Jordan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6" name="Shape 816"/>
        <p:cNvGrpSpPr/>
        <p:nvPr/>
      </p:nvGrpSpPr>
      <p:grpSpPr>
        <a:xfrm>
          <a:off x="0" y="0"/>
          <a:ext cx="0" cy="0"/>
          <a:chOff x="0" y="0"/>
          <a:chExt cx="0" cy="0"/>
        </a:xfrm>
      </p:grpSpPr>
      <p:sp>
        <p:nvSpPr>
          <p:cNvPr id="817" name="Google Shape;817;g5c4be584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5c4be584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Tyler</a:t>
            </a:r>
            <a:endParaRPr b="1"/>
          </a:p>
          <a:p>
            <a:pPr indent="0" lvl="0" marL="0" rtl="0" algn="l">
              <a:spcBef>
                <a:spcPts val="0"/>
              </a:spcBef>
              <a:spcAft>
                <a:spcPts val="0"/>
              </a:spcAft>
              <a:buClr>
                <a:schemeClr val="dk1"/>
              </a:buClr>
              <a:buSzPts val="1100"/>
              <a:buFont typeface="Arial"/>
              <a:buNone/>
            </a:pPr>
            <a:r>
              <a:rPr lang="en"/>
              <a:t>What it is: Crude representation of some potential screens</a:t>
            </a:r>
            <a:endParaRPr/>
          </a:p>
          <a:p>
            <a:pPr indent="0" lvl="0" marL="0" rtl="0" algn="l">
              <a:spcBef>
                <a:spcPts val="0"/>
              </a:spcBef>
              <a:spcAft>
                <a:spcPts val="0"/>
              </a:spcAft>
              <a:buClr>
                <a:schemeClr val="dk1"/>
              </a:buClr>
              <a:buSzPts val="1100"/>
              <a:buFont typeface="Arial"/>
              <a:buNone/>
            </a:pPr>
            <a:r>
              <a:rPr lang="en"/>
              <a:t>Why we did it: Developed based on patterns from user flows</a:t>
            </a:r>
            <a:endParaRPr/>
          </a:p>
          <a:p>
            <a:pPr indent="0" lvl="0" marL="0" rtl="0" algn="l">
              <a:spcBef>
                <a:spcPts val="0"/>
              </a:spcBef>
              <a:spcAft>
                <a:spcPts val="0"/>
              </a:spcAft>
              <a:buClr>
                <a:schemeClr val="dk1"/>
              </a:buClr>
              <a:buSzPts val="1100"/>
              <a:buFont typeface="Arial"/>
              <a:buNone/>
            </a:pPr>
            <a:r>
              <a:rPr lang="en"/>
              <a:t>How we did it: Rough sketching in digital tools like sketch. Clickable in invision</a:t>
            </a:r>
            <a:endParaRPr/>
          </a:p>
          <a:p>
            <a:pPr indent="0" lvl="0" marL="0" rtl="0" algn="l">
              <a:spcBef>
                <a:spcPts val="0"/>
              </a:spcBef>
              <a:spcAft>
                <a:spcPts val="0"/>
              </a:spcAft>
              <a:buNone/>
            </a:pPr>
            <a:r>
              <a:rPr lang="en"/>
              <a:t>Outcome: Good communication tool for conveying an idea of a system</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4" name="Shape 824"/>
        <p:cNvGrpSpPr/>
        <p:nvPr/>
      </p:nvGrpSpPr>
      <p:grpSpPr>
        <a:xfrm>
          <a:off x="0" y="0"/>
          <a:ext cx="0" cy="0"/>
          <a:chOff x="0" y="0"/>
          <a:chExt cx="0" cy="0"/>
        </a:xfrm>
      </p:grpSpPr>
      <p:sp>
        <p:nvSpPr>
          <p:cNvPr id="825" name="Google Shape;825;g59b35aa856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 name="Google Shape;826;g59b35aa856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Jordan</a:t>
            </a:r>
            <a:endParaRPr b="1"/>
          </a:p>
          <a:p>
            <a:pPr indent="0" lvl="0" marL="0" rtl="0" algn="l">
              <a:spcBef>
                <a:spcPts val="0"/>
              </a:spcBef>
              <a:spcAft>
                <a:spcPts val="0"/>
              </a:spcAft>
              <a:buClr>
                <a:schemeClr val="dk1"/>
              </a:buClr>
              <a:buSzPts val="1100"/>
              <a:buFont typeface="Arial"/>
              <a:buNone/>
            </a:pPr>
            <a:r>
              <a:rPr lang="en"/>
              <a:t>What it is: </a:t>
            </a:r>
            <a:endParaRPr/>
          </a:p>
          <a:p>
            <a:pPr indent="0" lvl="0" marL="0" rtl="0" algn="l">
              <a:spcBef>
                <a:spcPts val="0"/>
              </a:spcBef>
              <a:spcAft>
                <a:spcPts val="0"/>
              </a:spcAft>
              <a:buClr>
                <a:schemeClr val="dk1"/>
              </a:buClr>
              <a:buSzPts val="1100"/>
              <a:buFont typeface="Arial"/>
              <a:buNone/>
            </a:pPr>
            <a:r>
              <a:rPr lang="en"/>
              <a:t>Why we did it:</a:t>
            </a:r>
            <a:endParaRPr/>
          </a:p>
          <a:p>
            <a:pPr indent="0" lvl="0" marL="0" rtl="0" algn="l">
              <a:spcBef>
                <a:spcPts val="0"/>
              </a:spcBef>
              <a:spcAft>
                <a:spcPts val="0"/>
              </a:spcAft>
              <a:buClr>
                <a:schemeClr val="dk1"/>
              </a:buClr>
              <a:buSzPts val="1100"/>
              <a:buFont typeface="Arial"/>
              <a:buNone/>
            </a:pPr>
            <a:r>
              <a:rPr lang="en"/>
              <a:t>How we did it:</a:t>
            </a:r>
            <a:endParaRPr/>
          </a:p>
          <a:p>
            <a:pPr indent="0" lvl="0" marL="0" rtl="0" algn="l">
              <a:spcBef>
                <a:spcPts val="0"/>
              </a:spcBef>
              <a:spcAft>
                <a:spcPts val="0"/>
              </a:spcAft>
              <a:buClr>
                <a:schemeClr val="dk1"/>
              </a:buClr>
              <a:buSzPts val="1100"/>
              <a:buFont typeface="Arial"/>
              <a:buNone/>
            </a:pPr>
            <a:r>
              <a:rPr lang="en"/>
              <a:t>Outcome: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2" name="Shape 832"/>
        <p:cNvGrpSpPr/>
        <p:nvPr/>
      </p:nvGrpSpPr>
      <p:grpSpPr>
        <a:xfrm>
          <a:off x="0" y="0"/>
          <a:ext cx="0" cy="0"/>
          <a:chOff x="0" y="0"/>
          <a:chExt cx="0" cy="0"/>
        </a:xfrm>
      </p:grpSpPr>
      <p:sp>
        <p:nvSpPr>
          <p:cNvPr id="833" name="Google Shape;833;g59b35aa856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 name="Google Shape;834;g59b35aa856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Jordan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0" name="Shape 840"/>
        <p:cNvGrpSpPr/>
        <p:nvPr/>
      </p:nvGrpSpPr>
      <p:grpSpPr>
        <a:xfrm>
          <a:off x="0" y="0"/>
          <a:ext cx="0" cy="0"/>
          <a:chOff x="0" y="0"/>
          <a:chExt cx="0" cy="0"/>
        </a:xfrm>
      </p:grpSpPr>
      <p:sp>
        <p:nvSpPr>
          <p:cNvPr id="841" name="Google Shape;841;g59b35aac88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59b35aac88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oral presentation process = waterfall</a:t>
            </a:r>
            <a:endParaRPr/>
          </a:p>
          <a:p>
            <a:pPr indent="0" lvl="0" marL="0" rtl="0" algn="l">
              <a:spcBef>
                <a:spcPts val="0"/>
              </a:spcBef>
              <a:spcAft>
                <a:spcPts val="0"/>
              </a:spcAft>
              <a:buNone/>
            </a:pPr>
            <a:r>
              <a:rPr lang="en"/>
              <a:t>How you ask the question dictates the solution</a:t>
            </a:r>
            <a:endParaRPr/>
          </a:p>
          <a:p>
            <a:pPr indent="0" lvl="0" marL="0" rtl="0" algn="l">
              <a:spcBef>
                <a:spcPts val="0"/>
              </a:spcBef>
              <a:spcAft>
                <a:spcPts val="0"/>
              </a:spcAft>
              <a:buNone/>
            </a:pPr>
            <a:r>
              <a:rPr lang="en"/>
              <a:t>HCD is about figuring out what doesn’t work</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8" name="Shape 848"/>
        <p:cNvGrpSpPr/>
        <p:nvPr/>
      </p:nvGrpSpPr>
      <p:grpSpPr>
        <a:xfrm>
          <a:off x="0" y="0"/>
          <a:ext cx="0" cy="0"/>
          <a:chOff x="0" y="0"/>
          <a:chExt cx="0" cy="0"/>
        </a:xfrm>
      </p:grpSpPr>
      <p:sp>
        <p:nvSpPr>
          <p:cNvPr id="849" name="Google Shape;849;g59b35aa856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59b35aa856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5" name="Shape 855"/>
        <p:cNvGrpSpPr/>
        <p:nvPr/>
      </p:nvGrpSpPr>
      <p:grpSpPr>
        <a:xfrm>
          <a:off x="0" y="0"/>
          <a:ext cx="0" cy="0"/>
          <a:chOff x="0" y="0"/>
          <a:chExt cx="0" cy="0"/>
        </a:xfrm>
      </p:grpSpPr>
      <p:sp>
        <p:nvSpPr>
          <p:cNvPr id="856" name="Google Shape;856;g59b127f8e7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 name="Google Shape;857;g59b127f8e7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2" name="Shape 862"/>
        <p:cNvGrpSpPr/>
        <p:nvPr/>
      </p:nvGrpSpPr>
      <p:grpSpPr>
        <a:xfrm>
          <a:off x="0" y="0"/>
          <a:ext cx="0" cy="0"/>
          <a:chOff x="0" y="0"/>
          <a:chExt cx="0" cy="0"/>
        </a:xfrm>
      </p:grpSpPr>
      <p:sp>
        <p:nvSpPr>
          <p:cNvPr id="863" name="Google Shape;863;g59b35aa85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59b35aa85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User Research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User interviews (personas and journey map content--these things are products of user interviews) \o/</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Participatory and iterative design activities (slides from Kelsey’s design sprint content)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Hypotheses testing (lean UX slide)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Usability testing (pipeline from user to implementation)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9" name="Shape 619"/>
        <p:cNvGrpSpPr/>
        <p:nvPr/>
      </p:nvGrpSpPr>
      <p:grpSpPr>
        <a:xfrm>
          <a:off x="0" y="0"/>
          <a:ext cx="0" cy="0"/>
          <a:chOff x="0" y="0"/>
          <a:chExt cx="0" cy="0"/>
        </a:xfrm>
      </p:grpSpPr>
      <p:sp>
        <p:nvSpPr>
          <p:cNvPr id="620" name="Google Shape;620;g59b127f8e7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59b127f8e7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Jordan</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What it is: The CMS HCD process -- the use case was to design an amazon-like platform for IT procurement.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Why we did it: To align the CMS model with our existing design practice. To set the stage for iterative delivery.</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 we did it: Working sessions over 4 days</a:t>
            </a:r>
            <a:endParaRPr>
              <a:solidFill>
                <a:schemeClr val="dk1"/>
              </a:solidFill>
            </a:endParaRPr>
          </a:p>
          <a:p>
            <a:pPr indent="0" lvl="0" marL="0" rtl="0" algn="l">
              <a:spcBef>
                <a:spcPts val="0"/>
              </a:spcBef>
              <a:spcAft>
                <a:spcPts val="0"/>
              </a:spcAft>
              <a:buNone/>
            </a:pPr>
            <a:r>
              <a:rPr lang="en">
                <a:solidFill>
                  <a:schemeClr val="dk1"/>
                </a:solidFill>
              </a:rPr>
              <a:t>Outcome: An MVP for both the IT product catalog and procurement process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9" name="Shape 869"/>
        <p:cNvGrpSpPr/>
        <p:nvPr/>
      </p:nvGrpSpPr>
      <p:grpSpPr>
        <a:xfrm>
          <a:off x="0" y="0"/>
          <a:ext cx="0" cy="0"/>
          <a:chOff x="0" y="0"/>
          <a:chExt cx="0" cy="0"/>
        </a:xfrm>
      </p:grpSpPr>
      <p:sp>
        <p:nvSpPr>
          <p:cNvPr id="870" name="Google Shape;870;g59b35aa85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1" name="Google Shape;871;g59b35aa85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7F8388"/>
              </a:buClr>
              <a:buSzPts val="1400"/>
              <a:buFont typeface="Montserrat"/>
              <a:buAutoNum type="arabicPeriod"/>
            </a:pPr>
            <a:r>
              <a:rPr b="1" lang="en" sz="1400">
                <a:solidFill>
                  <a:srgbClr val="7F8388"/>
                </a:solidFill>
                <a:latin typeface="Montserrat"/>
                <a:ea typeface="Montserrat"/>
                <a:cs typeface="Montserrat"/>
                <a:sym typeface="Montserrat"/>
              </a:rPr>
              <a:t>Come up with a plan.</a:t>
            </a:r>
            <a:r>
              <a:rPr lang="en" sz="1400">
                <a:solidFill>
                  <a:srgbClr val="7F8388"/>
                </a:solidFill>
                <a:latin typeface="Montserrat"/>
                <a:ea typeface="Montserrat"/>
                <a:cs typeface="Montserrat"/>
                <a:sym typeface="Montserrat"/>
              </a:rPr>
              <a:t> Determine the goal of the study, define what you’re trying to understand, and identify participants. </a:t>
            </a:r>
            <a:endParaRPr sz="1400">
              <a:solidFill>
                <a:srgbClr val="7F8388"/>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7F8388"/>
              </a:buClr>
              <a:buSzPts val="1400"/>
              <a:buFont typeface="Montserrat"/>
              <a:buAutoNum type="arabicPeriod"/>
            </a:pPr>
            <a:r>
              <a:rPr b="1" lang="en" sz="1400">
                <a:solidFill>
                  <a:srgbClr val="7F8388"/>
                </a:solidFill>
                <a:latin typeface="Montserrat"/>
                <a:ea typeface="Montserrat"/>
                <a:cs typeface="Montserrat"/>
                <a:sym typeface="Montserrat"/>
              </a:rPr>
              <a:t>Recruit real people.</a:t>
            </a:r>
            <a:r>
              <a:rPr lang="en" sz="1400">
                <a:solidFill>
                  <a:srgbClr val="7F8388"/>
                </a:solidFill>
                <a:latin typeface="Montserrat"/>
                <a:ea typeface="Montserrat"/>
                <a:cs typeface="Montserrat"/>
                <a:sym typeface="Montserrat"/>
              </a:rPr>
              <a:t> Schedule participants using an automated workflow or use methods like guerrilla recruiting to get in front of users. </a:t>
            </a:r>
            <a:endParaRPr sz="1400">
              <a:solidFill>
                <a:srgbClr val="7F8388"/>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7F8388"/>
              </a:buClr>
              <a:buSzPts val="1400"/>
              <a:buFont typeface="Montserrat"/>
              <a:buAutoNum type="arabicPeriod"/>
            </a:pPr>
            <a:r>
              <a:rPr b="1" lang="en" sz="1400">
                <a:solidFill>
                  <a:srgbClr val="7F8388"/>
                </a:solidFill>
                <a:latin typeface="Montserrat"/>
                <a:ea typeface="Montserrat"/>
                <a:cs typeface="Montserrat"/>
                <a:sym typeface="Montserrat"/>
              </a:rPr>
              <a:t>Do the prep work.</a:t>
            </a:r>
            <a:r>
              <a:rPr lang="en" sz="1400">
                <a:solidFill>
                  <a:srgbClr val="7F8388"/>
                </a:solidFill>
                <a:latin typeface="Montserrat"/>
                <a:ea typeface="Montserrat"/>
                <a:cs typeface="Montserrat"/>
                <a:sym typeface="Montserrat"/>
              </a:rPr>
              <a:t> Write a list of questions, set up any necessary technology, and (if the study is in person) prepare the setting. </a:t>
            </a:r>
            <a:endParaRPr sz="1400">
              <a:solidFill>
                <a:srgbClr val="7F8388"/>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7F8388"/>
              </a:buClr>
              <a:buSzPts val="1400"/>
              <a:buFont typeface="Montserrat"/>
              <a:buAutoNum type="arabicPeriod"/>
            </a:pPr>
            <a:r>
              <a:rPr b="1" lang="en" sz="1400">
                <a:solidFill>
                  <a:srgbClr val="7F8388"/>
                </a:solidFill>
                <a:latin typeface="Montserrat"/>
                <a:ea typeface="Montserrat"/>
                <a:cs typeface="Montserrat"/>
                <a:sym typeface="Montserrat"/>
              </a:rPr>
              <a:t>Conduct the interview! </a:t>
            </a:r>
            <a:endParaRPr sz="1400">
              <a:solidFill>
                <a:srgbClr val="7F8388"/>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7F8388"/>
              </a:buClr>
              <a:buSzPts val="1400"/>
              <a:buFont typeface="Montserrat"/>
              <a:buAutoNum type="arabicPeriod"/>
            </a:pPr>
            <a:r>
              <a:rPr b="1" lang="en" sz="1400">
                <a:solidFill>
                  <a:srgbClr val="7F8388"/>
                </a:solidFill>
                <a:latin typeface="Montserrat"/>
                <a:ea typeface="Montserrat"/>
                <a:cs typeface="Montserrat"/>
                <a:sym typeface="Montserrat"/>
              </a:rPr>
              <a:t>Create research artifacts based on findings. </a:t>
            </a:r>
            <a:r>
              <a:rPr lang="en" sz="1400">
                <a:solidFill>
                  <a:srgbClr val="7F8388"/>
                </a:solidFill>
                <a:latin typeface="Montserrat"/>
                <a:ea typeface="Montserrat"/>
                <a:cs typeface="Montserrat"/>
                <a:sym typeface="Montserrat"/>
              </a:rPr>
              <a:t>These include deliverables such as journey maps and user personas.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6" name="Shape 876"/>
        <p:cNvGrpSpPr/>
        <p:nvPr/>
      </p:nvGrpSpPr>
      <p:grpSpPr>
        <a:xfrm>
          <a:off x="0" y="0"/>
          <a:ext cx="0" cy="0"/>
          <a:chOff x="0" y="0"/>
          <a:chExt cx="0" cy="0"/>
        </a:xfrm>
      </p:grpSpPr>
      <p:sp>
        <p:nvSpPr>
          <p:cNvPr id="877" name="Google Shape;877;g59b35aa8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 name="Google Shape;878;g59b35aa8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3" name="Shape 883"/>
        <p:cNvGrpSpPr/>
        <p:nvPr/>
      </p:nvGrpSpPr>
      <p:grpSpPr>
        <a:xfrm>
          <a:off x="0" y="0"/>
          <a:ext cx="0" cy="0"/>
          <a:chOff x="0" y="0"/>
          <a:chExt cx="0" cy="0"/>
        </a:xfrm>
      </p:grpSpPr>
      <p:sp>
        <p:nvSpPr>
          <p:cNvPr id="884" name="Google Shape;884;g59b35aa8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59b35aa8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1" name="Shape 891"/>
        <p:cNvGrpSpPr/>
        <p:nvPr/>
      </p:nvGrpSpPr>
      <p:grpSpPr>
        <a:xfrm>
          <a:off x="0" y="0"/>
          <a:ext cx="0" cy="0"/>
          <a:chOff x="0" y="0"/>
          <a:chExt cx="0" cy="0"/>
        </a:xfrm>
      </p:grpSpPr>
      <p:sp>
        <p:nvSpPr>
          <p:cNvPr id="892" name="Google Shape;892;g59b35aa85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59b35aa85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2" name="Shape 902"/>
        <p:cNvGrpSpPr/>
        <p:nvPr/>
      </p:nvGrpSpPr>
      <p:grpSpPr>
        <a:xfrm>
          <a:off x="0" y="0"/>
          <a:ext cx="0" cy="0"/>
          <a:chOff x="0" y="0"/>
          <a:chExt cx="0" cy="0"/>
        </a:xfrm>
      </p:grpSpPr>
      <p:sp>
        <p:nvSpPr>
          <p:cNvPr id="903" name="Google Shape;903;g59b35aa856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59b35aa856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Interaction design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Storyboards (in Kelsey’s design sprint content)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User flows (examples in Jordan’s ELI content)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Prototypes (screenshot)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9" name="Shape 909"/>
        <p:cNvGrpSpPr/>
        <p:nvPr/>
      </p:nvGrpSpPr>
      <p:grpSpPr>
        <a:xfrm>
          <a:off x="0" y="0"/>
          <a:ext cx="0" cy="0"/>
          <a:chOff x="0" y="0"/>
          <a:chExt cx="0" cy="0"/>
        </a:xfrm>
      </p:grpSpPr>
      <p:sp>
        <p:nvSpPr>
          <p:cNvPr id="910" name="Google Shape;910;g59b35aa856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59b35aa856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0" name="Shape 920"/>
        <p:cNvGrpSpPr/>
        <p:nvPr/>
      </p:nvGrpSpPr>
      <p:grpSpPr>
        <a:xfrm>
          <a:off x="0" y="0"/>
          <a:ext cx="0" cy="0"/>
          <a:chOff x="0" y="0"/>
          <a:chExt cx="0" cy="0"/>
        </a:xfrm>
      </p:grpSpPr>
      <p:sp>
        <p:nvSpPr>
          <p:cNvPr id="921" name="Google Shape;921;g59b35aa856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59b35aa856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7F8388"/>
              </a:buClr>
              <a:buSzPts val="1400"/>
              <a:buFont typeface="Montserrat"/>
              <a:buAutoNum type="arabicPeriod"/>
            </a:pPr>
            <a:r>
              <a:rPr b="1" lang="en" sz="1400">
                <a:solidFill>
                  <a:srgbClr val="7F8388"/>
                </a:solidFill>
                <a:latin typeface="Montserrat"/>
                <a:ea typeface="Montserrat"/>
                <a:cs typeface="Montserrat"/>
                <a:sym typeface="Montserrat"/>
              </a:rPr>
              <a:t>Come up with a plan.</a:t>
            </a:r>
            <a:r>
              <a:rPr lang="en" sz="1400">
                <a:solidFill>
                  <a:srgbClr val="7F8388"/>
                </a:solidFill>
                <a:latin typeface="Montserrat"/>
                <a:ea typeface="Montserrat"/>
                <a:cs typeface="Montserrat"/>
                <a:sym typeface="Montserrat"/>
              </a:rPr>
              <a:t> Determine the goal of the study, define what you’re trying to understand, and identify participants. </a:t>
            </a:r>
            <a:endParaRPr sz="1400">
              <a:solidFill>
                <a:srgbClr val="7F8388"/>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7F8388"/>
              </a:buClr>
              <a:buSzPts val="1400"/>
              <a:buFont typeface="Montserrat"/>
              <a:buAutoNum type="arabicPeriod"/>
            </a:pPr>
            <a:r>
              <a:rPr b="1" lang="en" sz="1400">
                <a:solidFill>
                  <a:srgbClr val="7F8388"/>
                </a:solidFill>
                <a:latin typeface="Montserrat"/>
                <a:ea typeface="Montserrat"/>
                <a:cs typeface="Montserrat"/>
                <a:sym typeface="Montserrat"/>
              </a:rPr>
              <a:t>Recruit real people.</a:t>
            </a:r>
            <a:r>
              <a:rPr lang="en" sz="1400">
                <a:solidFill>
                  <a:srgbClr val="7F8388"/>
                </a:solidFill>
                <a:latin typeface="Montserrat"/>
                <a:ea typeface="Montserrat"/>
                <a:cs typeface="Montserrat"/>
                <a:sym typeface="Montserrat"/>
              </a:rPr>
              <a:t> Schedule participants using an automated workflow or use methods like guerrilla recruiting to get in front of users. </a:t>
            </a:r>
            <a:endParaRPr sz="1400">
              <a:solidFill>
                <a:srgbClr val="7F8388"/>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7F8388"/>
              </a:buClr>
              <a:buSzPts val="1400"/>
              <a:buFont typeface="Montserrat"/>
              <a:buAutoNum type="arabicPeriod"/>
            </a:pPr>
            <a:r>
              <a:rPr b="1" lang="en" sz="1400">
                <a:solidFill>
                  <a:srgbClr val="7F8388"/>
                </a:solidFill>
                <a:latin typeface="Montserrat"/>
                <a:ea typeface="Montserrat"/>
                <a:cs typeface="Montserrat"/>
                <a:sym typeface="Montserrat"/>
              </a:rPr>
              <a:t>Do the prep work.</a:t>
            </a:r>
            <a:r>
              <a:rPr lang="en" sz="1400">
                <a:solidFill>
                  <a:srgbClr val="7F8388"/>
                </a:solidFill>
                <a:latin typeface="Montserrat"/>
                <a:ea typeface="Montserrat"/>
                <a:cs typeface="Montserrat"/>
                <a:sym typeface="Montserrat"/>
              </a:rPr>
              <a:t> Write a list of questions, set up any necessary technology, and (if the study is in person) prepare the setting. </a:t>
            </a:r>
            <a:endParaRPr sz="1400">
              <a:solidFill>
                <a:srgbClr val="7F8388"/>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7F8388"/>
              </a:buClr>
              <a:buSzPts val="1400"/>
              <a:buFont typeface="Montserrat"/>
              <a:buAutoNum type="arabicPeriod"/>
            </a:pPr>
            <a:r>
              <a:rPr b="1" lang="en" sz="1400">
                <a:solidFill>
                  <a:srgbClr val="7F8388"/>
                </a:solidFill>
                <a:latin typeface="Montserrat"/>
                <a:ea typeface="Montserrat"/>
                <a:cs typeface="Montserrat"/>
                <a:sym typeface="Montserrat"/>
              </a:rPr>
              <a:t>Conduct the interview! </a:t>
            </a:r>
            <a:endParaRPr sz="1400">
              <a:solidFill>
                <a:srgbClr val="7F8388"/>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7F8388"/>
              </a:buClr>
              <a:buSzPts val="1400"/>
              <a:buFont typeface="Montserrat"/>
              <a:buAutoNum type="arabicPeriod"/>
            </a:pPr>
            <a:r>
              <a:rPr b="1" lang="en" sz="1400">
                <a:solidFill>
                  <a:srgbClr val="7F8388"/>
                </a:solidFill>
                <a:latin typeface="Montserrat"/>
                <a:ea typeface="Montserrat"/>
                <a:cs typeface="Montserrat"/>
                <a:sym typeface="Montserrat"/>
              </a:rPr>
              <a:t>Create research artifacts based on findings. </a:t>
            </a:r>
            <a:r>
              <a:rPr lang="en" sz="1400">
                <a:solidFill>
                  <a:srgbClr val="7F8388"/>
                </a:solidFill>
                <a:latin typeface="Montserrat"/>
                <a:ea typeface="Montserrat"/>
                <a:cs typeface="Montserrat"/>
                <a:sym typeface="Montserrat"/>
              </a:rPr>
              <a:t>These include deliverables such as journey maps and user personas.</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7" name="Shape 927"/>
        <p:cNvGrpSpPr/>
        <p:nvPr/>
      </p:nvGrpSpPr>
      <p:grpSpPr>
        <a:xfrm>
          <a:off x="0" y="0"/>
          <a:ext cx="0" cy="0"/>
          <a:chOff x="0" y="0"/>
          <a:chExt cx="0" cy="0"/>
        </a:xfrm>
      </p:grpSpPr>
      <p:sp>
        <p:nvSpPr>
          <p:cNvPr id="928" name="Google Shape;928;g59b35aa856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59b35aa856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4" name="Shape 934"/>
        <p:cNvGrpSpPr/>
        <p:nvPr/>
      </p:nvGrpSpPr>
      <p:grpSpPr>
        <a:xfrm>
          <a:off x="0" y="0"/>
          <a:ext cx="0" cy="0"/>
          <a:chOff x="0" y="0"/>
          <a:chExt cx="0" cy="0"/>
        </a:xfrm>
      </p:grpSpPr>
      <p:sp>
        <p:nvSpPr>
          <p:cNvPr id="935" name="Google Shape;935;g59b35aa856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 name="Google Shape;936;g59b35aa856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9" name="Shape 949"/>
        <p:cNvGrpSpPr/>
        <p:nvPr/>
      </p:nvGrpSpPr>
      <p:grpSpPr>
        <a:xfrm>
          <a:off x="0" y="0"/>
          <a:ext cx="0" cy="0"/>
          <a:chOff x="0" y="0"/>
          <a:chExt cx="0" cy="0"/>
        </a:xfrm>
      </p:grpSpPr>
      <p:sp>
        <p:nvSpPr>
          <p:cNvPr id="950" name="Google Shape;950;g3dd7386af6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3dd7386af6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6" name="Shape 626"/>
        <p:cNvGrpSpPr/>
        <p:nvPr/>
      </p:nvGrpSpPr>
      <p:grpSpPr>
        <a:xfrm>
          <a:off x="0" y="0"/>
          <a:ext cx="0" cy="0"/>
          <a:chOff x="0" y="0"/>
          <a:chExt cx="0" cy="0"/>
        </a:xfrm>
      </p:grpSpPr>
      <p:sp>
        <p:nvSpPr>
          <p:cNvPr id="627" name="Google Shape;627;g59b35aa856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59b35aa856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Maximized time</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4" name="Shape 954"/>
        <p:cNvGrpSpPr/>
        <p:nvPr/>
      </p:nvGrpSpPr>
      <p:grpSpPr>
        <a:xfrm>
          <a:off x="0" y="0"/>
          <a:ext cx="0" cy="0"/>
          <a:chOff x="0" y="0"/>
          <a:chExt cx="0" cy="0"/>
        </a:xfrm>
      </p:grpSpPr>
      <p:sp>
        <p:nvSpPr>
          <p:cNvPr id="955" name="Google Shape;955;g3dd7386af6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3dd7386af6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9" name="Shape 959"/>
        <p:cNvGrpSpPr/>
        <p:nvPr/>
      </p:nvGrpSpPr>
      <p:grpSpPr>
        <a:xfrm>
          <a:off x="0" y="0"/>
          <a:ext cx="0" cy="0"/>
          <a:chOff x="0" y="0"/>
          <a:chExt cx="0" cy="0"/>
        </a:xfrm>
      </p:grpSpPr>
      <p:sp>
        <p:nvSpPr>
          <p:cNvPr id="960" name="Google Shape;960;g43eb11e4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43eb11e4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4" name="Shape 634"/>
        <p:cNvGrpSpPr/>
        <p:nvPr/>
      </p:nvGrpSpPr>
      <p:grpSpPr>
        <a:xfrm>
          <a:off x="0" y="0"/>
          <a:ext cx="0" cy="0"/>
          <a:chOff x="0" y="0"/>
          <a:chExt cx="0" cy="0"/>
        </a:xfrm>
      </p:grpSpPr>
      <p:sp>
        <p:nvSpPr>
          <p:cNvPr id="635" name="Google Shape;635;g5c4be584ff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5c4be584ff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Jordan</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What it is: Collaborative tool for understanding people’s mindset and behaviour.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Why we did it: To better understand the people we’re designing for.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 we did it: Identified users then populated the chart.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Outcome: Better understanding of who the users are. Learned how frustrated everyone is with current process.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1" name="Shape 641"/>
        <p:cNvGrpSpPr/>
        <p:nvPr/>
      </p:nvGrpSpPr>
      <p:grpSpPr>
        <a:xfrm>
          <a:off x="0" y="0"/>
          <a:ext cx="0" cy="0"/>
          <a:chOff x="0" y="0"/>
          <a:chExt cx="0" cy="0"/>
        </a:xfrm>
      </p:grpSpPr>
      <p:sp>
        <p:nvSpPr>
          <p:cNvPr id="642" name="Google Shape;642;g59b35aa856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59b35aa856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Amanda</a:t>
            </a:r>
            <a:endParaRPr b="1">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What it is:</a:t>
            </a:r>
            <a:r>
              <a:rPr lang="en">
                <a:solidFill>
                  <a:schemeClr val="dk1"/>
                </a:solidFill>
              </a:rPr>
              <a:t> Conversation with users</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Why we did it:</a:t>
            </a:r>
            <a:r>
              <a:rPr lang="en">
                <a:solidFill>
                  <a:schemeClr val="dk1"/>
                </a:solidFill>
              </a:rPr>
              <a:t> Understand who they are, the current process, and their pain points</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dk1"/>
                </a:solidFill>
              </a:rPr>
              <a:t>How we did it:</a:t>
            </a:r>
            <a:r>
              <a:rPr lang="en">
                <a:solidFill>
                  <a:schemeClr val="dk1"/>
                </a:solidFill>
              </a:rPr>
              <a:t> Prepared a script of standard questions, 10 minute 1v1 interviews</a:t>
            </a:r>
            <a:endParaRPr>
              <a:solidFill>
                <a:schemeClr val="dk1"/>
              </a:solidFill>
            </a:endParaRPr>
          </a:p>
          <a:p>
            <a:pPr indent="0" lvl="0" marL="0" rtl="0" algn="l">
              <a:spcBef>
                <a:spcPts val="0"/>
              </a:spcBef>
              <a:spcAft>
                <a:spcPts val="0"/>
              </a:spcAft>
              <a:buClr>
                <a:schemeClr val="dk1"/>
              </a:buClr>
              <a:buSzPts val="1100"/>
              <a:buFont typeface="Arial"/>
              <a:buNone/>
            </a:pPr>
            <a:r>
              <a:rPr i="1" lang="en" u="sng">
                <a:solidFill>
                  <a:schemeClr val="dk1"/>
                </a:solidFill>
              </a:rPr>
              <a:t>Outcome</a:t>
            </a:r>
            <a:r>
              <a:rPr lang="en">
                <a:solidFill>
                  <a:schemeClr val="dk1"/>
                </a:solidFill>
              </a:rPr>
              <a:t>: Average CMS employees didn’t know how to start a procurement request, lacks transparency, and CMS has been actively trying to fix this problem with Sharepoint and ServiceNow.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Didn’t feel like we got enough information in the short 10 minute interviews, so we continue to talk to our partners to learn more details. Where we learned more about the current process and the limitations of Service Now</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1" name="Shape 651"/>
        <p:cNvGrpSpPr/>
        <p:nvPr/>
      </p:nvGrpSpPr>
      <p:grpSpPr>
        <a:xfrm>
          <a:off x="0" y="0"/>
          <a:ext cx="0" cy="0"/>
          <a:chOff x="0" y="0"/>
          <a:chExt cx="0" cy="0"/>
        </a:xfrm>
      </p:grpSpPr>
      <p:sp>
        <p:nvSpPr>
          <p:cNvPr id="652" name="Google Shape;652;g59b35aac88_2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59b35aac88_2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Tyler</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What it is: Looking at existing products as a sort of “solution landscape”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Why we did it: To see how similar problems/use cases have been solved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 we did it: Fortunately, an internal team at fearless is working on a very similar use case, so we met with them</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Outcome: Learned some good patterns and challenges of the workflow. Learned that a nice UI alone won’t solve institutional issues.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8" name="Shape 658"/>
        <p:cNvGrpSpPr/>
        <p:nvPr/>
      </p:nvGrpSpPr>
      <p:grpSpPr>
        <a:xfrm>
          <a:off x="0" y="0"/>
          <a:ext cx="0" cy="0"/>
          <a:chOff x="0" y="0"/>
          <a:chExt cx="0" cy="0"/>
        </a:xfrm>
      </p:grpSpPr>
      <p:sp>
        <p:nvSpPr>
          <p:cNvPr id="659" name="Google Shape;659;g59b35aa856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59b35aa856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Jordan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6" name="Shape 666"/>
        <p:cNvGrpSpPr/>
        <p:nvPr/>
      </p:nvGrpSpPr>
      <p:grpSpPr>
        <a:xfrm>
          <a:off x="0" y="0"/>
          <a:ext cx="0" cy="0"/>
          <a:chOff x="0" y="0"/>
          <a:chExt cx="0" cy="0"/>
        </a:xfrm>
      </p:grpSpPr>
      <p:sp>
        <p:nvSpPr>
          <p:cNvPr id="667" name="Google Shape;667;g59b127f8e7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59b127f8e7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Amanda</a:t>
            </a:r>
            <a:endParaRPr b="1"/>
          </a:p>
          <a:p>
            <a:pPr indent="0" lvl="0" marL="0" rtl="0" algn="l">
              <a:spcBef>
                <a:spcPts val="0"/>
              </a:spcBef>
              <a:spcAft>
                <a:spcPts val="0"/>
              </a:spcAft>
              <a:buNone/>
            </a:pPr>
            <a:r>
              <a:rPr lang="en" u="sng"/>
              <a:t>What it is:</a:t>
            </a:r>
            <a:r>
              <a:rPr lang="en"/>
              <a:t> Synthesis data gathered to from interviews</a:t>
            </a:r>
            <a:endParaRPr/>
          </a:p>
          <a:p>
            <a:pPr indent="0" lvl="0" marL="0" rtl="0" algn="l">
              <a:spcBef>
                <a:spcPts val="0"/>
              </a:spcBef>
              <a:spcAft>
                <a:spcPts val="0"/>
              </a:spcAft>
              <a:buNone/>
            </a:pPr>
            <a:r>
              <a:rPr lang="en" u="sng"/>
              <a:t>Why we did it:</a:t>
            </a:r>
            <a:r>
              <a:rPr lang="en"/>
              <a:t> Find patterns through various research techniques</a:t>
            </a:r>
            <a:endParaRPr/>
          </a:p>
          <a:p>
            <a:pPr indent="0" lvl="0" marL="0" rtl="0" algn="l">
              <a:spcBef>
                <a:spcPts val="0"/>
              </a:spcBef>
              <a:spcAft>
                <a:spcPts val="0"/>
              </a:spcAft>
              <a:buNone/>
            </a:pPr>
            <a:r>
              <a:rPr lang="en" u="sng"/>
              <a:t>How we did it:</a:t>
            </a:r>
            <a:r>
              <a:rPr lang="en"/>
              <a:t> </a:t>
            </a:r>
            <a:endParaRPr/>
          </a:p>
          <a:p>
            <a:pPr indent="-298450" lvl="0" marL="457200" rtl="0" algn="l">
              <a:spcBef>
                <a:spcPts val="0"/>
              </a:spcBef>
              <a:spcAft>
                <a:spcPts val="0"/>
              </a:spcAft>
              <a:buSzPts val="1100"/>
              <a:buChar char="-"/>
            </a:pPr>
            <a:r>
              <a:rPr lang="en"/>
              <a:t>Primed notes (highlighting)</a:t>
            </a:r>
            <a:endParaRPr/>
          </a:p>
          <a:p>
            <a:pPr indent="-298450" lvl="0" marL="457200" rtl="0" algn="l">
              <a:spcBef>
                <a:spcPts val="0"/>
              </a:spcBef>
              <a:spcAft>
                <a:spcPts val="0"/>
              </a:spcAft>
              <a:buSzPts val="1100"/>
              <a:buChar char="-"/>
            </a:pPr>
            <a:r>
              <a:rPr lang="en"/>
              <a:t>Externalizing what we heard (sticky notes)</a:t>
            </a:r>
            <a:endParaRPr/>
          </a:p>
          <a:p>
            <a:pPr indent="-298450" lvl="0" marL="457200" rtl="0" algn="l">
              <a:spcBef>
                <a:spcPts val="0"/>
              </a:spcBef>
              <a:spcAft>
                <a:spcPts val="0"/>
              </a:spcAft>
              <a:buSzPts val="1100"/>
              <a:buChar char="-"/>
            </a:pPr>
            <a:r>
              <a:rPr lang="en"/>
              <a:t>Organizing information (round 1), </a:t>
            </a:r>
            <a:endParaRPr/>
          </a:p>
          <a:p>
            <a:pPr indent="-298450" lvl="0" marL="457200" rtl="0" algn="l">
              <a:spcBef>
                <a:spcPts val="0"/>
              </a:spcBef>
              <a:spcAft>
                <a:spcPts val="0"/>
              </a:spcAft>
              <a:buSzPts val="1100"/>
              <a:buChar char="-"/>
            </a:pPr>
            <a:r>
              <a:rPr lang="en"/>
              <a:t>Refine topics in to meaningful insights (round 2)</a:t>
            </a:r>
            <a:endParaRPr/>
          </a:p>
          <a:p>
            <a:pPr indent="0" lvl="0" marL="0" rtl="0" algn="l">
              <a:spcBef>
                <a:spcPts val="0"/>
              </a:spcBef>
              <a:spcAft>
                <a:spcPts val="0"/>
              </a:spcAft>
              <a:buNone/>
            </a:pPr>
            <a:r>
              <a:rPr lang="en" u="sng"/>
              <a:t>Outcome:</a:t>
            </a:r>
            <a:endParaRPr u="sng"/>
          </a:p>
          <a:p>
            <a:pPr indent="-298450" lvl="0" marL="457200" rtl="0" algn="l">
              <a:spcBef>
                <a:spcPts val="0"/>
              </a:spcBef>
              <a:spcAft>
                <a:spcPts val="0"/>
              </a:spcAft>
              <a:buSzPts val="1100"/>
              <a:buChar char="-"/>
            </a:pPr>
            <a:r>
              <a:rPr lang="en"/>
              <a:t>Identify true </a:t>
            </a:r>
            <a:r>
              <a:rPr lang="en">
                <a:solidFill>
                  <a:schemeClr val="dk1"/>
                </a:solidFill>
              </a:rPr>
              <a:t>meaning from patterns (used for decision-making, communicating shared understanding, and define complex ecosystems</a:t>
            </a:r>
            <a:endParaRPr>
              <a:solidFill>
                <a:schemeClr val="dk1"/>
              </a:solidFill>
            </a:endParaRPr>
          </a:p>
          <a:p>
            <a:pPr indent="-298450" lvl="0" marL="457200" rtl="0" algn="l">
              <a:spcBef>
                <a:spcPts val="0"/>
              </a:spcBef>
              <a:spcAft>
                <a:spcPts val="0"/>
              </a:spcAft>
              <a:buSzPts val="1100"/>
              <a:buChar char="-"/>
            </a:pPr>
            <a:r>
              <a:rPr lang="en">
                <a:solidFill>
                  <a:schemeClr val="dk1"/>
                </a:solidFill>
              </a:rPr>
              <a:t>Example- Frustration specifically with how long the process is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i="1" lang="en">
                <a:solidFill>
                  <a:schemeClr val="dk1"/>
                </a:solidFill>
              </a:rPr>
              <a:t>Reference from Cooper Design Research Methods Class</a:t>
            </a:r>
            <a:endParaRPr i="1">
              <a:solidFill>
                <a:schemeClr val="dk1"/>
              </a:solidFill>
            </a:endParaRPr>
          </a:p>
          <a:p>
            <a:pPr indent="0" lvl="0" marL="0" marR="152400" rtl="0" algn="l">
              <a:lnSpc>
                <a:spcPct val="115000"/>
              </a:lnSpc>
              <a:spcBef>
                <a:spcPts val="1200"/>
              </a:spcBef>
              <a:spcAft>
                <a:spcPts val="120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7.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5.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2.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9.pn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8.pn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8.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1.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1.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0.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1.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7.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6.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7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3.pn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3.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3.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8.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5.png"/></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5.png"/></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5.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5.pn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5.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solidFill>
          <a:srgbClr val="5C3977"/>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909175" y="1943938"/>
            <a:ext cx="7325700" cy="1199400"/>
          </a:xfrm>
          <a:prstGeom prst="rect">
            <a:avLst/>
          </a:prstGeom>
        </p:spPr>
        <p:txBody>
          <a:bodyPr anchorCtr="0" anchor="b" bIns="91425" lIns="91425" spcFirstLastPara="1" rIns="91425" wrap="square" tIns="91425"/>
          <a:lstStyle>
            <a:lvl1pPr lvl="0">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2pPr>
            <a:lvl3pPr lvl="2"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3pPr>
            <a:lvl4pPr lvl="3"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4pPr>
            <a:lvl5pPr lvl="4"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5pPr>
            <a:lvl6pPr lvl="5"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6pPr>
            <a:lvl7pPr lvl="6"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7pPr>
            <a:lvl8pPr lvl="7"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8pPr>
            <a:lvl9pPr lvl="8"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9pPr>
          </a:lstStyle>
          <a:p/>
        </p:txBody>
      </p:sp>
      <p:pic>
        <p:nvPicPr>
          <p:cNvPr id="11" name="Google Shape;11;p2"/>
          <p:cNvPicPr preferRelativeResize="0"/>
          <p:nvPr/>
        </p:nvPicPr>
        <p:blipFill rotWithShape="1">
          <a:blip r:embed="rId2">
            <a:alphaModFix/>
          </a:blip>
          <a:srcRect b="0" l="0" r="0" t="0"/>
          <a:stretch/>
        </p:blipFill>
        <p:spPr>
          <a:xfrm>
            <a:off x="1013100" y="1242650"/>
            <a:ext cx="484925" cy="484925"/>
          </a:xfrm>
          <a:prstGeom prst="rect">
            <a:avLst/>
          </a:prstGeom>
          <a:noFill/>
          <a:ln>
            <a:noFill/>
          </a:ln>
        </p:spPr>
      </p:pic>
      <p:sp>
        <p:nvSpPr>
          <p:cNvPr id="12" name="Google Shape;12;p2"/>
          <p:cNvSpPr txBox="1"/>
          <p:nvPr>
            <p:ph idx="1" type="subTitle"/>
          </p:nvPr>
        </p:nvSpPr>
        <p:spPr>
          <a:xfrm>
            <a:off x="909175" y="3255675"/>
            <a:ext cx="2461200" cy="1117200"/>
          </a:xfrm>
          <a:prstGeom prst="rect">
            <a:avLst/>
          </a:prstGeom>
        </p:spPr>
        <p:txBody>
          <a:bodyPr anchorCtr="0" anchor="t" bIns="91425" lIns="91425" spcFirstLastPara="1" rIns="91425" wrap="square" tIns="91425"/>
          <a:lstStyle>
            <a:lvl1pPr indent="0" lvl="0" marL="0" marR="0" rtl="0" algn="l">
              <a:lnSpc>
                <a:spcPct val="100000"/>
              </a:lnSpc>
              <a:spcBef>
                <a:spcPts val="0"/>
              </a:spcBef>
              <a:spcAft>
                <a:spcPts val="0"/>
              </a:spcAft>
              <a:buNone/>
              <a:defRPr b="1" sz="1400">
                <a:solidFill>
                  <a:srgbClr val="CCC4D5"/>
                </a:solidFill>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hite">
  <p:cSld name="TITLE_1_1_1_1">
    <p:bg>
      <p:bgPr>
        <a:solidFill>
          <a:srgbClr val="FFFFFF"/>
        </a:solidFill>
      </p:bgPr>
    </p:bg>
    <p:spTree>
      <p:nvGrpSpPr>
        <p:cNvPr id="46" name="Shape 46"/>
        <p:cNvGrpSpPr/>
        <p:nvPr/>
      </p:nvGrpSpPr>
      <p:grpSpPr>
        <a:xfrm>
          <a:off x="0" y="0"/>
          <a:ext cx="0" cy="0"/>
          <a:chOff x="0" y="0"/>
          <a:chExt cx="0" cy="0"/>
        </a:xfrm>
      </p:grpSpPr>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Meet our Team">
  <p:cSld name="2_Meet our Team">
    <p:spTree>
      <p:nvGrpSpPr>
        <p:cNvPr id="591" name="Shape 591"/>
        <p:cNvGrpSpPr/>
        <p:nvPr/>
      </p:nvGrpSpPr>
      <p:grpSpPr>
        <a:xfrm>
          <a:off x="0" y="0"/>
          <a:ext cx="0" cy="0"/>
          <a:chOff x="0" y="0"/>
          <a:chExt cx="0" cy="0"/>
        </a:xfrm>
      </p:grpSpPr>
      <p:sp>
        <p:nvSpPr>
          <p:cNvPr id="592" name="Google Shape;592;p104"/>
          <p:cNvSpPr/>
          <p:nvPr>
            <p:ph idx="2" type="pic"/>
          </p:nvPr>
        </p:nvSpPr>
        <p:spPr>
          <a:xfrm>
            <a:off x="1428800" y="1260161"/>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93" name="Google Shape;593;p104"/>
          <p:cNvSpPr/>
          <p:nvPr>
            <p:ph idx="3" type="pic"/>
          </p:nvPr>
        </p:nvSpPr>
        <p:spPr>
          <a:xfrm>
            <a:off x="1428800" y="2865180"/>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94" name="Google Shape;594;p104"/>
          <p:cNvSpPr/>
          <p:nvPr>
            <p:ph idx="4" type="pic"/>
          </p:nvPr>
        </p:nvSpPr>
        <p:spPr>
          <a:xfrm>
            <a:off x="3206172" y="1260161"/>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95" name="Google Shape;595;p104"/>
          <p:cNvSpPr/>
          <p:nvPr>
            <p:ph idx="5" type="pic"/>
          </p:nvPr>
        </p:nvSpPr>
        <p:spPr>
          <a:xfrm>
            <a:off x="3206172" y="2865180"/>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96" name="Google Shape;596;p104"/>
          <p:cNvSpPr/>
          <p:nvPr>
            <p:ph idx="6" type="pic"/>
          </p:nvPr>
        </p:nvSpPr>
        <p:spPr>
          <a:xfrm>
            <a:off x="5004082" y="1260161"/>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97" name="Google Shape;597;p104"/>
          <p:cNvSpPr/>
          <p:nvPr>
            <p:ph idx="7" type="pic"/>
          </p:nvPr>
        </p:nvSpPr>
        <p:spPr>
          <a:xfrm>
            <a:off x="5004081" y="2865180"/>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98" name="Google Shape;598;p104"/>
          <p:cNvSpPr/>
          <p:nvPr>
            <p:ph idx="8" type="pic"/>
          </p:nvPr>
        </p:nvSpPr>
        <p:spPr>
          <a:xfrm>
            <a:off x="6781454" y="1260161"/>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99" name="Google Shape;599;p104"/>
          <p:cNvSpPr/>
          <p:nvPr>
            <p:ph idx="9" type="pic"/>
          </p:nvPr>
        </p:nvSpPr>
        <p:spPr>
          <a:xfrm>
            <a:off x="6781453" y="2865180"/>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00" name="Google Shape;600;p10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type="secHead">
  <p:cSld name="SECTION_HEADER">
    <p:spTree>
      <p:nvGrpSpPr>
        <p:cNvPr id="48" name="Shape 48"/>
        <p:cNvGrpSpPr/>
        <p:nvPr/>
      </p:nvGrpSpPr>
      <p:grpSpPr>
        <a:xfrm>
          <a:off x="0" y="0"/>
          <a:ext cx="0" cy="0"/>
          <a:chOff x="0" y="0"/>
          <a:chExt cx="0" cy="0"/>
        </a:xfrm>
      </p:grpSpPr>
      <p:sp>
        <p:nvSpPr>
          <p:cNvPr id="49" name="Google Shape;49;p12"/>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a:buNone/>
              <a:defRPr>
                <a:solidFill>
                  <a:srgbClr val="7F8388"/>
                </a:solidFill>
                <a:latin typeface="Montserrat"/>
                <a:ea typeface="Montserrat"/>
                <a:cs typeface="Montserrat"/>
                <a:sym typeface="Montserrat"/>
              </a:defRPr>
            </a:lvl1pPr>
            <a:lvl2pPr lvl="1">
              <a:buNone/>
              <a:defRPr>
                <a:solidFill>
                  <a:srgbClr val="7F8388"/>
                </a:solidFill>
                <a:latin typeface="Montserrat"/>
                <a:ea typeface="Montserrat"/>
                <a:cs typeface="Montserrat"/>
                <a:sym typeface="Montserrat"/>
              </a:defRPr>
            </a:lvl2pPr>
            <a:lvl3pPr lvl="2">
              <a:buNone/>
              <a:defRPr>
                <a:solidFill>
                  <a:srgbClr val="7F8388"/>
                </a:solidFill>
                <a:latin typeface="Montserrat"/>
                <a:ea typeface="Montserrat"/>
                <a:cs typeface="Montserrat"/>
                <a:sym typeface="Montserrat"/>
              </a:defRPr>
            </a:lvl3pPr>
            <a:lvl4pPr lvl="3">
              <a:buNone/>
              <a:defRPr>
                <a:solidFill>
                  <a:srgbClr val="7F8388"/>
                </a:solidFill>
                <a:latin typeface="Montserrat"/>
                <a:ea typeface="Montserrat"/>
                <a:cs typeface="Montserrat"/>
                <a:sym typeface="Montserrat"/>
              </a:defRPr>
            </a:lvl4pPr>
            <a:lvl5pPr lvl="4">
              <a:buNone/>
              <a:defRPr>
                <a:solidFill>
                  <a:srgbClr val="7F8388"/>
                </a:solidFill>
                <a:latin typeface="Montserrat"/>
                <a:ea typeface="Montserrat"/>
                <a:cs typeface="Montserrat"/>
                <a:sym typeface="Montserrat"/>
              </a:defRPr>
            </a:lvl5pPr>
            <a:lvl6pPr lvl="5">
              <a:buNone/>
              <a:defRPr>
                <a:solidFill>
                  <a:srgbClr val="7F8388"/>
                </a:solidFill>
                <a:latin typeface="Montserrat"/>
                <a:ea typeface="Montserrat"/>
                <a:cs typeface="Montserrat"/>
                <a:sym typeface="Montserrat"/>
              </a:defRPr>
            </a:lvl6pPr>
            <a:lvl7pPr lvl="6">
              <a:buNone/>
              <a:defRPr>
                <a:solidFill>
                  <a:srgbClr val="7F8388"/>
                </a:solidFill>
                <a:latin typeface="Montserrat"/>
                <a:ea typeface="Montserrat"/>
                <a:cs typeface="Montserrat"/>
                <a:sym typeface="Montserrat"/>
              </a:defRPr>
            </a:lvl7pPr>
            <a:lvl8pPr lvl="7">
              <a:buNone/>
              <a:defRPr>
                <a:solidFill>
                  <a:srgbClr val="7F8388"/>
                </a:solidFill>
                <a:latin typeface="Montserrat"/>
                <a:ea typeface="Montserrat"/>
                <a:cs typeface="Montserrat"/>
                <a:sym typeface="Montserrat"/>
              </a:defRPr>
            </a:lvl8pPr>
            <a:lvl9pPr lvl="8">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50" name="Google Shape;50;p12"/>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51" name="Google Shape;51;p12"/>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2" name="Google Shape;52;p12"/>
          <p:cNvSpPr txBox="1"/>
          <p:nvPr>
            <p:ph idx="1" type="subTitle"/>
          </p:nvPr>
        </p:nvSpPr>
        <p:spPr>
          <a:xfrm>
            <a:off x="909150" y="1419436"/>
            <a:ext cx="7325700" cy="5478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3" name="Google Shape;53;p12"/>
          <p:cNvSpPr txBox="1"/>
          <p:nvPr>
            <p:ph idx="2" type="body"/>
          </p:nvPr>
        </p:nvSpPr>
        <p:spPr>
          <a:xfrm>
            <a:off x="909150" y="2206600"/>
            <a:ext cx="73257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SECTION_HEADER_3">
    <p:spTree>
      <p:nvGrpSpPr>
        <p:cNvPr id="54" name="Shape 54"/>
        <p:cNvGrpSpPr/>
        <p:nvPr/>
      </p:nvGrpSpPr>
      <p:grpSpPr>
        <a:xfrm>
          <a:off x="0" y="0"/>
          <a:ext cx="0" cy="0"/>
          <a:chOff x="0" y="0"/>
          <a:chExt cx="0" cy="0"/>
        </a:xfrm>
      </p:grpSpPr>
      <p:sp>
        <p:nvSpPr>
          <p:cNvPr id="55" name="Google Shape;55;p13"/>
          <p:cNvSpPr txBox="1"/>
          <p:nvPr>
            <p:ph type="title"/>
          </p:nvPr>
        </p:nvSpPr>
        <p:spPr>
          <a:xfrm>
            <a:off x="909150" y="1008275"/>
            <a:ext cx="7325700" cy="31269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5C3977"/>
              </a:buClr>
              <a:buSzPts val="13000"/>
              <a:buFont typeface="Montserrat"/>
              <a:buNone/>
              <a:defRPr b="1" sz="13000">
                <a:solidFill>
                  <a:srgbClr val="5C3977"/>
                </a:solidFill>
                <a:latin typeface="Montserrat"/>
                <a:ea typeface="Montserrat"/>
                <a:cs typeface="Montserrat"/>
                <a:sym typeface="Montserrat"/>
              </a:defRPr>
            </a:lvl1pPr>
            <a:lvl2pPr lvl="1" rtl="0" algn="ctr">
              <a:spcBef>
                <a:spcPts val="0"/>
              </a:spcBef>
              <a:spcAft>
                <a:spcPts val="0"/>
              </a:spcAft>
              <a:buSzPts val="13000"/>
              <a:buNone/>
              <a:defRPr sz="13000"/>
            </a:lvl2pPr>
            <a:lvl3pPr lvl="2" rtl="0" algn="ctr">
              <a:spcBef>
                <a:spcPts val="0"/>
              </a:spcBef>
              <a:spcAft>
                <a:spcPts val="0"/>
              </a:spcAft>
              <a:buSzPts val="13000"/>
              <a:buNone/>
              <a:defRPr sz="13000"/>
            </a:lvl3pPr>
            <a:lvl4pPr lvl="3" rtl="0" algn="ctr">
              <a:spcBef>
                <a:spcPts val="0"/>
              </a:spcBef>
              <a:spcAft>
                <a:spcPts val="0"/>
              </a:spcAft>
              <a:buSzPts val="13000"/>
              <a:buNone/>
              <a:defRPr sz="13000"/>
            </a:lvl4pPr>
            <a:lvl5pPr lvl="4" rtl="0" algn="ctr">
              <a:spcBef>
                <a:spcPts val="0"/>
              </a:spcBef>
              <a:spcAft>
                <a:spcPts val="0"/>
              </a:spcAft>
              <a:buSzPts val="13000"/>
              <a:buNone/>
              <a:defRPr sz="13000"/>
            </a:lvl5pPr>
            <a:lvl6pPr lvl="5" rtl="0" algn="ctr">
              <a:spcBef>
                <a:spcPts val="0"/>
              </a:spcBef>
              <a:spcAft>
                <a:spcPts val="0"/>
              </a:spcAft>
              <a:buSzPts val="13000"/>
              <a:buNone/>
              <a:defRPr sz="13000"/>
            </a:lvl6pPr>
            <a:lvl7pPr lvl="6" rtl="0" algn="ctr">
              <a:spcBef>
                <a:spcPts val="0"/>
              </a:spcBef>
              <a:spcAft>
                <a:spcPts val="0"/>
              </a:spcAft>
              <a:buSzPts val="13000"/>
              <a:buNone/>
              <a:defRPr sz="13000"/>
            </a:lvl7pPr>
            <a:lvl8pPr lvl="7" rtl="0" algn="ctr">
              <a:spcBef>
                <a:spcPts val="0"/>
              </a:spcBef>
              <a:spcAft>
                <a:spcPts val="0"/>
              </a:spcAft>
              <a:buSzPts val="13000"/>
              <a:buNone/>
              <a:defRPr sz="13000"/>
            </a:lvl8pPr>
            <a:lvl9pPr lvl="8" rtl="0" algn="ctr">
              <a:spcBef>
                <a:spcPts val="0"/>
              </a:spcBef>
              <a:spcAft>
                <a:spcPts val="0"/>
              </a:spcAft>
              <a:buSzPts val="13000"/>
              <a:buNone/>
              <a:defRPr sz="13000"/>
            </a:lvl9pPr>
          </a:lstStyle>
          <a:p/>
        </p:txBody>
      </p:sp>
      <p:sp>
        <p:nvSpPr>
          <p:cNvPr id="56" name="Google Shape;56;p13"/>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57" name="Google Shape;57;p13"/>
          <p:cNvSpPr txBox="1"/>
          <p:nvPr>
            <p:ph idx="1" type="subTitle"/>
          </p:nvPr>
        </p:nvSpPr>
        <p:spPr>
          <a:xfrm>
            <a:off x="909150" y="4221575"/>
            <a:ext cx="7325700" cy="474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58" name="Google Shape;58;p13"/>
          <p:cNvPicPr preferRelativeResize="0"/>
          <p:nvPr/>
        </p:nvPicPr>
        <p:blipFill>
          <a:blip r:embed="rId2">
            <a:alphaModFix/>
          </a:blip>
          <a:stretch>
            <a:fillRect/>
          </a:stretch>
        </p:blipFill>
        <p:spPr>
          <a:xfrm>
            <a:off x="8515725" y="4549500"/>
            <a:ext cx="393600" cy="3936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ext">
  <p:cSld name="SECTION_HEADER_3_1">
    <p:spTree>
      <p:nvGrpSpPr>
        <p:cNvPr id="59" name="Shape 59"/>
        <p:cNvGrpSpPr/>
        <p:nvPr/>
      </p:nvGrpSpPr>
      <p:grpSpPr>
        <a:xfrm>
          <a:off x="0" y="0"/>
          <a:ext cx="0" cy="0"/>
          <a:chOff x="0" y="0"/>
          <a:chExt cx="0" cy="0"/>
        </a:xfrm>
      </p:grpSpPr>
      <p:sp>
        <p:nvSpPr>
          <p:cNvPr id="60" name="Google Shape;60;p14"/>
          <p:cNvSpPr txBox="1"/>
          <p:nvPr>
            <p:ph type="title"/>
          </p:nvPr>
        </p:nvSpPr>
        <p:spPr>
          <a:xfrm>
            <a:off x="909150" y="863200"/>
            <a:ext cx="7325700" cy="32721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5C3977"/>
              </a:buClr>
              <a:buSzPts val="6000"/>
              <a:buFont typeface="Montserrat"/>
              <a:buNone/>
              <a:defRPr b="1" sz="6000">
                <a:solidFill>
                  <a:srgbClr val="5C3977"/>
                </a:solidFill>
                <a:latin typeface="Montserrat"/>
                <a:ea typeface="Montserrat"/>
                <a:cs typeface="Montserrat"/>
                <a:sym typeface="Montserrat"/>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61" name="Google Shape;61;p14"/>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62" name="Google Shape;62;p14"/>
          <p:cNvSpPr txBox="1"/>
          <p:nvPr>
            <p:ph idx="1" type="subTitle"/>
          </p:nvPr>
        </p:nvSpPr>
        <p:spPr>
          <a:xfrm>
            <a:off x="909150" y="4221575"/>
            <a:ext cx="7325700" cy="474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63" name="Google Shape;63;p14"/>
          <p:cNvPicPr preferRelativeResize="0"/>
          <p:nvPr/>
        </p:nvPicPr>
        <p:blipFill>
          <a:blip r:embed="rId2">
            <a:alphaModFix/>
          </a:blip>
          <a:stretch>
            <a:fillRect/>
          </a:stretch>
        </p:blipFill>
        <p:spPr>
          <a:xfrm>
            <a:off x="8515725" y="4549500"/>
            <a:ext cx="393600" cy="3936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lumns">
  <p:cSld name="SECTION_HEADER_2">
    <p:spTree>
      <p:nvGrpSpPr>
        <p:cNvPr id="64" name="Shape 64"/>
        <p:cNvGrpSpPr/>
        <p:nvPr/>
      </p:nvGrpSpPr>
      <p:grpSpPr>
        <a:xfrm>
          <a:off x="0" y="0"/>
          <a:ext cx="0" cy="0"/>
          <a:chOff x="0" y="0"/>
          <a:chExt cx="0" cy="0"/>
        </a:xfrm>
      </p:grpSpPr>
      <p:sp>
        <p:nvSpPr>
          <p:cNvPr id="65" name="Google Shape;65;p15"/>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6" name="Google Shape;66;p15"/>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67" name="Google Shape;67;p15"/>
          <p:cNvSpPr txBox="1"/>
          <p:nvPr>
            <p:ph idx="1" type="subTitle"/>
          </p:nvPr>
        </p:nvSpPr>
        <p:spPr>
          <a:xfrm>
            <a:off x="909150" y="1419436"/>
            <a:ext cx="7325700" cy="5478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68" name="Google Shape;68;p15"/>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69" name="Google Shape;69;p15"/>
          <p:cNvSpPr txBox="1"/>
          <p:nvPr>
            <p:ph idx="2" type="body"/>
          </p:nvPr>
        </p:nvSpPr>
        <p:spPr>
          <a:xfrm>
            <a:off x="909150" y="2206600"/>
            <a:ext cx="32181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70" name="Google Shape;70;p15"/>
          <p:cNvSpPr txBox="1"/>
          <p:nvPr>
            <p:ph idx="3" type="body"/>
          </p:nvPr>
        </p:nvSpPr>
        <p:spPr>
          <a:xfrm>
            <a:off x="5016750" y="2206600"/>
            <a:ext cx="32181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cxnSp>
        <p:nvCxnSpPr>
          <p:cNvPr id="71" name="Google Shape;71;p15"/>
          <p:cNvCxnSpPr/>
          <p:nvPr/>
        </p:nvCxnSpPr>
        <p:spPr>
          <a:xfrm>
            <a:off x="4575375" y="2338700"/>
            <a:ext cx="0" cy="1985700"/>
          </a:xfrm>
          <a:prstGeom prst="straightConnector1">
            <a:avLst/>
          </a:prstGeom>
          <a:noFill/>
          <a:ln cap="flat" cmpd="sng" w="19050">
            <a:solidFill>
              <a:srgbClr val="CCCCCC"/>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arters">
  <p:cSld name="SECTION_HEADER_2_1">
    <p:spTree>
      <p:nvGrpSpPr>
        <p:cNvPr id="72" name="Shape 72"/>
        <p:cNvGrpSpPr/>
        <p:nvPr/>
      </p:nvGrpSpPr>
      <p:grpSpPr>
        <a:xfrm>
          <a:off x="0" y="0"/>
          <a:ext cx="0" cy="0"/>
          <a:chOff x="0" y="0"/>
          <a:chExt cx="0" cy="0"/>
        </a:xfrm>
      </p:grpSpPr>
      <p:sp>
        <p:nvSpPr>
          <p:cNvPr id="73" name="Google Shape;73;p16"/>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74" name="Google Shape;74;p16"/>
          <p:cNvSpPr txBox="1"/>
          <p:nvPr>
            <p:ph idx="1" type="subTitle"/>
          </p:nvPr>
        </p:nvSpPr>
        <p:spPr>
          <a:xfrm>
            <a:off x="909150" y="1685925"/>
            <a:ext cx="3205800" cy="1076100"/>
          </a:xfrm>
          <a:prstGeom prst="rect">
            <a:avLst/>
          </a:prstGeom>
        </p:spPr>
        <p:txBody>
          <a:bodyPr anchorCtr="0" anchor="b" bIns="91425" lIns="91425" spcFirstLastPara="1" rIns="91425" wrap="square" tIns="91425"/>
          <a:lstStyle>
            <a:lvl1pPr lvl="0" rtl="0" algn="r">
              <a:spcBef>
                <a:spcPts val="0"/>
              </a:spcBef>
              <a:spcAft>
                <a:spcPts val="0"/>
              </a:spcAft>
              <a:buNone/>
              <a:defRPr b="1">
                <a:solidFill>
                  <a:srgbClr val="EE5340"/>
                </a:solidFill>
                <a:latin typeface="Montserrat"/>
                <a:ea typeface="Montserrat"/>
                <a:cs typeface="Montserrat"/>
                <a:sym typeface="Montserrat"/>
              </a:defRPr>
            </a:lvl1pPr>
            <a:lvl2pPr lvl="1" rtl="0" algn="r">
              <a:spcBef>
                <a:spcPts val="0"/>
              </a:spcBef>
              <a:spcAft>
                <a:spcPts val="0"/>
              </a:spcAft>
              <a:buNone/>
              <a:defRPr>
                <a:solidFill>
                  <a:srgbClr val="EE5340"/>
                </a:solidFill>
              </a:defRPr>
            </a:lvl2pPr>
            <a:lvl3pPr lvl="2" rtl="0" algn="r">
              <a:spcBef>
                <a:spcPts val="0"/>
              </a:spcBef>
              <a:spcAft>
                <a:spcPts val="0"/>
              </a:spcAft>
              <a:buNone/>
              <a:defRPr>
                <a:solidFill>
                  <a:srgbClr val="EE5340"/>
                </a:solidFill>
              </a:defRPr>
            </a:lvl3pPr>
            <a:lvl4pPr lvl="3" rtl="0" algn="r">
              <a:spcBef>
                <a:spcPts val="0"/>
              </a:spcBef>
              <a:spcAft>
                <a:spcPts val="0"/>
              </a:spcAft>
              <a:buNone/>
              <a:defRPr>
                <a:solidFill>
                  <a:srgbClr val="EE5340"/>
                </a:solidFill>
              </a:defRPr>
            </a:lvl4pPr>
            <a:lvl5pPr lvl="4" rtl="0" algn="r">
              <a:spcBef>
                <a:spcPts val="0"/>
              </a:spcBef>
              <a:spcAft>
                <a:spcPts val="0"/>
              </a:spcAft>
              <a:buNone/>
              <a:defRPr>
                <a:solidFill>
                  <a:srgbClr val="EE5340"/>
                </a:solidFill>
              </a:defRPr>
            </a:lvl5pPr>
            <a:lvl6pPr lvl="5" rtl="0" algn="r">
              <a:spcBef>
                <a:spcPts val="0"/>
              </a:spcBef>
              <a:spcAft>
                <a:spcPts val="0"/>
              </a:spcAft>
              <a:buNone/>
              <a:defRPr>
                <a:solidFill>
                  <a:srgbClr val="EE5340"/>
                </a:solidFill>
              </a:defRPr>
            </a:lvl6pPr>
            <a:lvl7pPr lvl="6" rtl="0" algn="r">
              <a:spcBef>
                <a:spcPts val="0"/>
              </a:spcBef>
              <a:spcAft>
                <a:spcPts val="0"/>
              </a:spcAft>
              <a:buNone/>
              <a:defRPr>
                <a:solidFill>
                  <a:srgbClr val="EE5340"/>
                </a:solidFill>
              </a:defRPr>
            </a:lvl7pPr>
            <a:lvl8pPr lvl="7" rtl="0" algn="r">
              <a:spcBef>
                <a:spcPts val="0"/>
              </a:spcBef>
              <a:spcAft>
                <a:spcPts val="0"/>
              </a:spcAft>
              <a:buNone/>
              <a:defRPr>
                <a:solidFill>
                  <a:srgbClr val="EE5340"/>
                </a:solidFill>
              </a:defRPr>
            </a:lvl8pPr>
            <a:lvl9pPr lvl="8" rtl="0" algn="r">
              <a:spcBef>
                <a:spcPts val="0"/>
              </a:spcBef>
              <a:spcAft>
                <a:spcPts val="0"/>
              </a:spcAft>
              <a:buNone/>
              <a:defRPr>
                <a:solidFill>
                  <a:srgbClr val="EE5340"/>
                </a:solidFill>
              </a:defRPr>
            </a:lvl9pPr>
          </a:lstStyle>
          <a:p/>
        </p:txBody>
      </p:sp>
      <p:pic>
        <p:nvPicPr>
          <p:cNvPr id="75" name="Google Shape;75;p16"/>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76" name="Google Shape;76;p16"/>
          <p:cNvSpPr txBox="1"/>
          <p:nvPr>
            <p:ph idx="2" type="subTitle"/>
          </p:nvPr>
        </p:nvSpPr>
        <p:spPr>
          <a:xfrm>
            <a:off x="5029050" y="1685925"/>
            <a:ext cx="3205800" cy="1076100"/>
          </a:xfrm>
          <a:prstGeom prst="rect">
            <a:avLst/>
          </a:prstGeom>
        </p:spPr>
        <p:txBody>
          <a:bodyPr anchorCtr="0" anchor="b"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solidFill>
                  <a:srgbClr val="EE5340"/>
                </a:solidFill>
              </a:defRPr>
            </a:lvl2pPr>
            <a:lvl3pPr lvl="2" rtl="0">
              <a:spcBef>
                <a:spcPts val="0"/>
              </a:spcBef>
              <a:spcAft>
                <a:spcPts val="0"/>
              </a:spcAft>
              <a:buNone/>
              <a:defRPr>
                <a:solidFill>
                  <a:srgbClr val="EE5340"/>
                </a:solidFill>
              </a:defRPr>
            </a:lvl3pPr>
            <a:lvl4pPr lvl="3" rtl="0">
              <a:spcBef>
                <a:spcPts val="0"/>
              </a:spcBef>
              <a:spcAft>
                <a:spcPts val="0"/>
              </a:spcAft>
              <a:buNone/>
              <a:defRPr>
                <a:solidFill>
                  <a:srgbClr val="EE5340"/>
                </a:solidFill>
              </a:defRPr>
            </a:lvl4pPr>
            <a:lvl5pPr lvl="4" rtl="0">
              <a:spcBef>
                <a:spcPts val="0"/>
              </a:spcBef>
              <a:spcAft>
                <a:spcPts val="0"/>
              </a:spcAft>
              <a:buNone/>
              <a:defRPr>
                <a:solidFill>
                  <a:srgbClr val="EE5340"/>
                </a:solidFill>
              </a:defRPr>
            </a:lvl5pPr>
            <a:lvl6pPr lvl="5" rtl="0">
              <a:spcBef>
                <a:spcPts val="0"/>
              </a:spcBef>
              <a:spcAft>
                <a:spcPts val="0"/>
              </a:spcAft>
              <a:buNone/>
              <a:defRPr>
                <a:solidFill>
                  <a:srgbClr val="EE5340"/>
                </a:solidFill>
              </a:defRPr>
            </a:lvl6pPr>
            <a:lvl7pPr lvl="6" rtl="0">
              <a:spcBef>
                <a:spcPts val="0"/>
              </a:spcBef>
              <a:spcAft>
                <a:spcPts val="0"/>
              </a:spcAft>
              <a:buNone/>
              <a:defRPr>
                <a:solidFill>
                  <a:srgbClr val="EE5340"/>
                </a:solidFill>
              </a:defRPr>
            </a:lvl7pPr>
            <a:lvl8pPr lvl="7" rtl="0">
              <a:spcBef>
                <a:spcPts val="0"/>
              </a:spcBef>
              <a:spcAft>
                <a:spcPts val="0"/>
              </a:spcAft>
              <a:buNone/>
              <a:defRPr>
                <a:solidFill>
                  <a:srgbClr val="EE5340"/>
                </a:solidFill>
              </a:defRPr>
            </a:lvl8pPr>
            <a:lvl9pPr lvl="8" rtl="0">
              <a:spcBef>
                <a:spcPts val="0"/>
              </a:spcBef>
              <a:spcAft>
                <a:spcPts val="0"/>
              </a:spcAft>
              <a:buNone/>
              <a:defRPr>
                <a:solidFill>
                  <a:srgbClr val="EE5340"/>
                </a:solidFill>
              </a:defRPr>
            </a:lvl9pPr>
          </a:lstStyle>
          <a:p/>
        </p:txBody>
      </p:sp>
      <p:sp>
        <p:nvSpPr>
          <p:cNvPr id="77" name="Google Shape;77;p16"/>
          <p:cNvSpPr txBox="1"/>
          <p:nvPr>
            <p:ph idx="3" type="subTitle"/>
          </p:nvPr>
        </p:nvSpPr>
        <p:spPr>
          <a:xfrm>
            <a:off x="909150" y="3295850"/>
            <a:ext cx="3205800" cy="1028700"/>
          </a:xfrm>
          <a:prstGeom prst="rect">
            <a:avLst/>
          </a:prstGeom>
        </p:spPr>
        <p:txBody>
          <a:bodyPr anchorCtr="0" anchor="t" bIns="91425" lIns="91425" spcFirstLastPara="1" rIns="91425" wrap="square" tIns="91425"/>
          <a:lstStyle>
            <a:lvl1pPr lvl="0" rtl="0" algn="r">
              <a:spcBef>
                <a:spcPts val="0"/>
              </a:spcBef>
              <a:spcAft>
                <a:spcPts val="0"/>
              </a:spcAft>
              <a:buNone/>
              <a:defRPr b="1">
                <a:solidFill>
                  <a:srgbClr val="EE5340"/>
                </a:solidFill>
                <a:latin typeface="Montserrat"/>
                <a:ea typeface="Montserrat"/>
                <a:cs typeface="Montserrat"/>
                <a:sym typeface="Montserrat"/>
              </a:defRPr>
            </a:lvl1pPr>
            <a:lvl2pPr lvl="1" rtl="0" algn="r">
              <a:spcBef>
                <a:spcPts val="0"/>
              </a:spcBef>
              <a:spcAft>
                <a:spcPts val="0"/>
              </a:spcAft>
              <a:buNone/>
              <a:defRPr>
                <a:solidFill>
                  <a:srgbClr val="EE5340"/>
                </a:solidFill>
              </a:defRPr>
            </a:lvl2pPr>
            <a:lvl3pPr lvl="2" rtl="0" algn="r">
              <a:spcBef>
                <a:spcPts val="0"/>
              </a:spcBef>
              <a:spcAft>
                <a:spcPts val="0"/>
              </a:spcAft>
              <a:buNone/>
              <a:defRPr>
                <a:solidFill>
                  <a:srgbClr val="EE5340"/>
                </a:solidFill>
              </a:defRPr>
            </a:lvl3pPr>
            <a:lvl4pPr lvl="3" rtl="0" algn="r">
              <a:spcBef>
                <a:spcPts val="0"/>
              </a:spcBef>
              <a:spcAft>
                <a:spcPts val="0"/>
              </a:spcAft>
              <a:buNone/>
              <a:defRPr>
                <a:solidFill>
                  <a:srgbClr val="EE5340"/>
                </a:solidFill>
              </a:defRPr>
            </a:lvl4pPr>
            <a:lvl5pPr lvl="4" rtl="0" algn="r">
              <a:spcBef>
                <a:spcPts val="0"/>
              </a:spcBef>
              <a:spcAft>
                <a:spcPts val="0"/>
              </a:spcAft>
              <a:buNone/>
              <a:defRPr>
                <a:solidFill>
                  <a:srgbClr val="EE5340"/>
                </a:solidFill>
              </a:defRPr>
            </a:lvl5pPr>
            <a:lvl6pPr lvl="5" rtl="0" algn="r">
              <a:spcBef>
                <a:spcPts val="0"/>
              </a:spcBef>
              <a:spcAft>
                <a:spcPts val="0"/>
              </a:spcAft>
              <a:buNone/>
              <a:defRPr>
                <a:solidFill>
                  <a:srgbClr val="EE5340"/>
                </a:solidFill>
              </a:defRPr>
            </a:lvl6pPr>
            <a:lvl7pPr lvl="6" rtl="0" algn="r">
              <a:spcBef>
                <a:spcPts val="0"/>
              </a:spcBef>
              <a:spcAft>
                <a:spcPts val="0"/>
              </a:spcAft>
              <a:buNone/>
              <a:defRPr>
                <a:solidFill>
                  <a:srgbClr val="EE5340"/>
                </a:solidFill>
              </a:defRPr>
            </a:lvl7pPr>
            <a:lvl8pPr lvl="7" rtl="0" algn="r">
              <a:spcBef>
                <a:spcPts val="0"/>
              </a:spcBef>
              <a:spcAft>
                <a:spcPts val="0"/>
              </a:spcAft>
              <a:buNone/>
              <a:defRPr>
                <a:solidFill>
                  <a:srgbClr val="EE5340"/>
                </a:solidFill>
              </a:defRPr>
            </a:lvl8pPr>
            <a:lvl9pPr lvl="8" rtl="0" algn="r">
              <a:spcBef>
                <a:spcPts val="0"/>
              </a:spcBef>
              <a:spcAft>
                <a:spcPts val="0"/>
              </a:spcAft>
              <a:buNone/>
              <a:defRPr>
                <a:solidFill>
                  <a:srgbClr val="EE5340"/>
                </a:solidFill>
              </a:defRPr>
            </a:lvl9pPr>
          </a:lstStyle>
          <a:p/>
        </p:txBody>
      </p:sp>
      <p:sp>
        <p:nvSpPr>
          <p:cNvPr id="78" name="Google Shape;78;p16"/>
          <p:cNvSpPr txBox="1"/>
          <p:nvPr>
            <p:ph idx="4" type="subTitle"/>
          </p:nvPr>
        </p:nvSpPr>
        <p:spPr>
          <a:xfrm>
            <a:off x="5029050" y="3295850"/>
            <a:ext cx="3205800" cy="10287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solidFill>
                  <a:srgbClr val="EE5340"/>
                </a:solidFill>
              </a:defRPr>
            </a:lvl2pPr>
            <a:lvl3pPr lvl="2" rtl="0">
              <a:spcBef>
                <a:spcPts val="0"/>
              </a:spcBef>
              <a:spcAft>
                <a:spcPts val="0"/>
              </a:spcAft>
              <a:buNone/>
              <a:defRPr>
                <a:solidFill>
                  <a:srgbClr val="EE5340"/>
                </a:solidFill>
              </a:defRPr>
            </a:lvl3pPr>
            <a:lvl4pPr lvl="3" rtl="0">
              <a:spcBef>
                <a:spcPts val="0"/>
              </a:spcBef>
              <a:spcAft>
                <a:spcPts val="0"/>
              </a:spcAft>
              <a:buNone/>
              <a:defRPr>
                <a:solidFill>
                  <a:srgbClr val="EE5340"/>
                </a:solidFill>
              </a:defRPr>
            </a:lvl4pPr>
            <a:lvl5pPr lvl="4" rtl="0">
              <a:spcBef>
                <a:spcPts val="0"/>
              </a:spcBef>
              <a:spcAft>
                <a:spcPts val="0"/>
              </a:spcAft>
              <a:buNone/>
              <a:defRPr>
                <a:solidFill>
                  <a:srgbClr val="EE5340"/>
                </a:solidFill>
              </a:defRPr>
            </a:lvl5pPr>
            <a:lvl6pPr lvl="5" rtl="0">
              <a:spcBef>
                <a:spcPts val="0"/>
              </a:spcBef>
              <a:spcAft>
                <a:spcPts val="0"/>
              </a:spcAft>
              <a:buNone/>
              <a:defRPr>
                <a:solidFill>
                  <a:srgbClr val="EE5340"/>
                </a:solidFill>
              </a:defRPr>
            </a:lvl6pPr>
            <a:lvl7pPr lvl="6" rtl="0">
              <a:spcBef>
                <a:spcPts val="0"/>
              </a:spcBef>
              <a:spcAft>
                <a:spcPts val="0"/>
              </a:spcAft>
              <a:buNone/>
              <a:defRPr>
                <a:solidFill>
                  <a:srgbClr val="EE5340"/>
                </a:solidFill>
              </a:defRPr>
            </a:lvl7pPr>
            <a:lvl8pPr lvl="7" rtl="0">
              <a:spcBef>
                <a:spcPts val="0"/>
              </a:spcBef>
              <a:spcAft>
                <a:spcPts val="0"/>
              </a:spcAft>
              <a:buNone/>
              <a:defRPr>
                <a:solidFill>
                  <a:srgbClr val="EE5340"/>
                </a:solidFill>
              </a:defRPr>
            </a:lvl8pPr>
            <a:lvl9pPr lvl="8" rtl="0">
              <a:spcBef>
                <a:spcPts val="0"/>
              </a:spcBef>
              <a:spcAft>
                <a:spcPts val="0"/>
              </a:spcAft>
              <a:buNone/>
              <a:defRPr>
                <a:solidFill>
                  <a:srgbClr val="EE5340"/>
                </a:solidFill>
              </a:defRPr>
            </a:lvl9pPr>
          </a:lstStyle>
          <a:p/>
        </p:txBody>
      </p:sp>
      <p:cxnSp>
        <p:nvCxnSpPr>
          <p:cNvPr id="79" name="Google Shape;79;p16"/>
          <p:cNvCxnSpPr/>
          <p:nvPr/>
        </p:nvCxnSpPr>
        <p:spPr>
          <a:xfrm>
            <a:off x="928650" y="3009900"/>
            <a:ext cx="7286700" cy="0"/>
          </a:xfrm>
          <a:prstGeom prst="straightConnector1">
            <a:avLst/>
          </a:prstGeom>
          <a:noFill/>
          <a:ln cap="flat" cmpd="sng" w="19050">
            <a:solidFill>
              <a:srgbClr val="CCCCCC"/>
            </a:solidFill>
            <a:prstDash val="solid"/>
            <a:round/>
            <a:headEnd len="med" w="med" type="none"/>
            <a:tailEnd len="med" w="med" type="none"/>
          </a:ln>
        </p:spPr>
      </p:cxnSp>
      <p:cxnSp>
        <p:nvCxnSpPr>
          <p:cNvPr id="80" name="Google Shape;80;p16"/>
          <p:cNvCxnSpPr/>
          <p:nvPr/>
        </p:nvCxnSpPr>
        <p:spPr>
          <a:xfrm>
            <a:off x="4575375" y="1685925"/>
            <a:ext cx="0" cy="2638500"/>
          </a:xfrm>
          <a:prstGeom prst="straightConnector1">
            <a:avLst/>
          </a:prstGeom>
          <a:noFill/>
          <a:ln cap="flat" cmpd="sng" w="19050">
            <a:solidFill>
              <a:srgbClr val="CCCCCC"/>
            </a:solidFill>
            <a:prstDash val="solid"/>
            <a:round/>
            <a:headEnd len="med" w="med" type="none"/>
            <a:tailEnd len="med" w="med" type="none"/>
          </a:ln>
        </p:spPr>
      </p:cxnSp>
      <p:sp>
        <p:nvSpPr>
          <p:cNvPr id="81" name="Google Shape;81;p16"/>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p:cSld name="SECTION_HEADER_2_1_1">
    <p:spTree>
      <p:nvGrpSpPr>
        <p:cNvPr id="82" name="Shape 82"/>
        <p:cNvGrpSpPr/>
        <p:nvPr/>
      </p:nvGrpSpPr>
      <p:grpSpPr>
        <a:xfrm>
          <a:off x="0" y="0"/>
          <a:ext cx="0" cy="0"/>
          <a:chOff x="0" y="0"/>
          <a:chExt cx="0" cy="0"/>
        </a:xfrm>
      </p:grpSpPr>
      <p:sp>
        <p:nvSpPr>
          <p:cNvPr id="83" name="Google Shape;83;p17"/>
          <p:cNvSpPr/>
          <p:nvPr/>
        </p:nvSpPr>
        <p:spPr>
          <a:xfrm>
            <a:off x="912525" y="1680150"/>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7"/>
          <p:cNvSpPr/>
          <p:nvPr/>
        </p:nvSpPr>
        <p:spPr>
          <a:xfrm>
            <a:off x="912525" y="2628375"/>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7"/>
          <p:cNvSpPr/>
          <p:nvPr/>
        </p:nvSpPr>
        <p:spPr>
          <a:xfrm>
            <a:off x="912525" y="3588925"/>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7"/>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87" name="Google Shape;87;p17"/>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88" name="Google Shape;88;p17"/>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9" name="Google Shape;89;p17"/>
          <p:cNvSpPr txBox="1"/>
          <p:nvPr>
            <p:ph idx="1" type="subTitle"/>
          </p:nvPr>
        </p:nvSpPr>
        <p:spPr>
          <a:xfrm>
            <a:off x="928650" y="1748252"/>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90" name="Google Shape;90;p17"/>
          <p:cNvSpPr txBox="1"/>
          <p:nvPr>
            <p:ph idx="2" type="subTitle"/>
          </p:nvPr>
        </p:nvSpPr>
        <p:spPr>
          <a:xfrm>
            <a:off x="928650" y="221822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91" name="Google Shape;91;p17"/>
          <p:cNvSpPr txBox="1"/>
          <p:nvPr>
            <p:ph idx="3" type="subTitle"/>
          </p:nvPr>
        </p:nvSpPr>
        <p:spPr>
          <a:xfrm>
            <a:off x="928650" y="269647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92" name="Google Shape;92;p17"/>
          <p:cNvSpPr txBox="1"/>
          <p:nvPr>
            <p:ph idx="4" type="subTitle"/>
          </p:nvPr>
        </p:nvSpPr>
        <p:spPr>
          <a:xfrm>
            <a:off x="928650" y="3178789"/>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93" name="Google Shape;93;p17"/>
          <p:cNvSpPr txBox="1"/>
          <p:nvPr>
            <p:ph idx="5" type="subTitle"/>
          </p:nvPr>
        </p:nvSpPr>
        <p:spPr>
          <a:xfrm>
            <a:off x="928650" y="365702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cxnSp>
        <p:nvCxnSpPr>
          <p:cNvPr id="94" name="Google Shape;94;p17"/>
          <p:cNvCxnSpPr>
            <a:endCxn id="85" idx="2"/>
          </p:cNvCxnSpPr>
          <p:nvPr/>
        </p:nvCxnSpPr>
        <p:spPr>
          <a:xfrm>
            <a:off x="4575375" y="1686025"/>
            <a:ext cx="0" cy="23646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SECTION_HEADER_1">
    <p:spTree>
      <p:nvGrpSpPr>
        <p:cNvPr id="95" name="Shape 95"/>
        <p:cNvGrpSpPr/>
        <p:nvPr/>
      </p:nvGrpSpPr>
      <p:grpSpPr>
        <a:xfrm>
          <a:off x="0" y="0"/>
          <a:ext cx="0" cy="0"/>
          <a:chOff x="0" y="0"/>
          <a:chExt cx="0" cy="0"/>
        </a:xfrm>
      </p:grpSpPr>
      <p:sp>
        <p:nvSpPr>
          <p:cNvPr id="96" name="Google Shape;96;p18"/>
          <p:cNvSpPr txBox="1"/>
          <p:nvPr>
            <p:ph idx="1" type="subTitle"/>
          </p:nvPr>
        </p:nvSpPr>
        <p:spPr>
          <a:xfrm>
            <a:off x="909150" y="4159275"/>
            <a:ext cx="7325700" cy="783900"/>
          </a:xfrm>
          <a:prstGeom prst="rect">
            <a:avLst/>
          </a:prstGeom>
        </p:spPr>
        <p:txBody>
          <a:bodyPr anchorCtr="0" anchor="b" bIns="91425" lIns="91425" spcFirstLastPara="1" rIns="91425" wrap="square" tIns="91425"/>
          <a:lstStyle>
            <a:lvl1pPr lvl="0" rtl="0" algn="ctr">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97" name="Google Shape;97;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creenshot">
  <p:cSld name="SECTION_HEADER_1_1">
    <p:spTree>
      <p:nvGrpSpPr>
        <p:cNvPr id="98" name="Shape 98"/>
        <p:cNvGrpSpPr/>
        <p:nvPr/>
      </p:nvGrpSpPr>
      <p:grpSpPr>
        <a:xfrm>
          <a:off x="0" y="0"/>
          <a:ext cx="0" cy="0"/>
          <a:chOff x="0" y="0"/>
          <a:chExt cx="0" cy="0"/>
        </a:xfrm>
      </p:grpSpPr>
      <p:sp>
        <p:nvSpPr>
          <p:cNvPr id="99" name="Google Shape;99;p19"/>
          <p:cNvSpPr txBox="1"/>
          <p:nvPr>
            <p:ph idx="1" type="subTitle"/>
          </p:nvPr>
        </p:nvSpPr>
        <p:spPr>
          <a:xfrm>
            <a:off x="793025" y="1101750"/>
            <a:ext cx="2577000" cy="7839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100" name="Google Shape;100;p19"/>
          <p:cNvGrpSpPr/>
          <p:nvPr/>
        </p:nvGrpSpPr>
        <p:grpSpPr>
          <a:xfrm>
            <a:off x="5398503" y="342909"/>
            <a:ext cx="3745494" cy="4800585"/>
            <a:chOff x="-5" y="8"/>
            <a:chExt cx="6255000" cy="8946300"/>
          </a:xfrm>
        </p:grpSpPr>
        <p:grpSp>
          <p:nvGrpSpPr>
            <p:cNvPr id="101" name="Google Shape;101;p19"/>
            <p:cNvGrpSpPr/>
            <p:nvPr/>
          </p:nvGrpSpPr>
          <p:grpSpPr>
            <a:xfrm>
              <a:off x="-5" y="8"/>
              <a:ext cx="6255000" cy="8946300"/>
              <a:chOff x="-4" y="9"/>
              <a:chExt cx="6255000" cy="8946300"/>
            </a:xfrm>
          </p:grpSpPr>
          <p:sp>
            <p:nvSpPr>
              <p:cNvPr id="102" name="Google Shape;102;p19"/>
              <p:cNvSpPr/>
              <p:nvPr/>
            </p:nvSpPr>
            <p:spPr>
              <a:xfrm>
                <a:off x="-4" y="9"/>
                <a:ext cx="6255000" cy="8946300"/>
              </a:xfrm>
              <a:prstGeom prst="roundRect">
                <a:avLst>
                  <a:gd fmla="val 2077" name="adj"/>
                </a:avLst>
              </a:prstGeom>
              <a:solidFill>
                <a:srgbClr val="EFEFE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nvGrpSpPr>
              <p:cNvPr id="103" name="Google Shape;103;p19"/>
              <p:cNvGrpSpPr/>
              <p:nvPr/>
            </p:nvGrpSpPr>
            <p:grpSpPr>
              <a:xfrm>
                <a:off x="175285" y="246203"/>
                <a:ext cx="974091" cy="232800"/>
                <a:chOff x="-1" y="0"/>
                <a:chExt cx="974091" cy="232800"/>
              </a:xfrm>
            </p:grpSpPr>
            <p:sp>
              <p:nvSpPr>
                <p:cNvPr id="104" name="Google Shape;104;p19"/>
                <p:cNvSpPr/>
                <p:nvPr/>
              </p:nvSpPr>
              <p:spPr>
                <a:xfrm>
                  <a:off x="370645"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105" name="Google Shape;105;p19"/>
                <p:cNvSpPr/>
                <p:nvPr/>
              </p:nvSpPr>
              <p:spPr>
                <a:xfrm>
                  <a:off x="-1"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106" name="Google Shape;106;p19"/>
                <p:cNvSpPr/>
                <p:nvPr/>
              </p:nvSpPr>
              <p:spPr>
                <a:xfrm>
                  <a:off x="741290"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grpSp>
        <p:sp>
          <p:nvSpPr>
            <p:cNvPr id="107" name="Google Shape;107;p19"/>
            <p:cNvSpPr/>
            <p:nvPr/>
          </p:nvSpPr>
          <p:spPr>
            <a:xfrm>
              <a:off x="148691" y="683317"/>
              <a:ext cx="6106200" cy="8262900"/>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sp>
        <p:nvSpPr>
          <p:cNvPr id="108" name="Google Shape;108;p19"/>
          <p:cNvSpPr txBox="1"/>
          <p:nvPr>
            <p:ph idx="2" type="body"/>
          </p:nvPr>
        </p:nvSpPr>
        <p:spPr>
          <a:xfrm>
            <a:off x="793025" y="1929650"/>
            <a:ext cx="4047600" cy="2502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09" name="Google Shape;109;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creenshot Large">
  <p:cSld name="SECTION_HEADER_1_1_1">
    <p:spTree>
      <p:nvGrpSpPr>
        <p:cNvPr id="110" name="Shape 110"/>
        <p:cNvGrpSpPr/>
        <p:nvPr/>
      </p:nvGrpSpPr>
      <p:grpSpPr>
        <a:xfrm>
          <a:off x="0" y="0"/>
          <a:ext cx="0" cy="0"/>
          <a:chOff x="0" y="0"/>
          <a:chExt cx="0" cy="0"/>
        </a:xfrm>
      </p:grpSpPr>
      <p:sp>
        <p:nvSpPr>
          <p:cNvPr id="111" name="Google Shape;111;p20"/>
          <p:cNvSpPr txBox="1"/>
          <p:nvPr>
            <p:ph idx="1" type="subTitle"/>
          </p:nvPr>
        </p:nvSpPr>
        <p:spPr>
          <a:xfrm>
            <a:off x="793025" y="1101750"/>
            <a:ext cx="2168100" cy="7839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112" name="Google Shape;112;p20"/>
          <p:cNvGrpSpPr/>
          <p:nvPr/>
        </p:nvGrpSpPr>
        <p:grpSpPr>
          <a:xfrm>
            <a:off x="3569699" y="342900"/>
            <a:ext cx="5694768" cy="4800585"/>
            <a:chOff x="-11" y="-9"/>
            <a:chExt cx="9510300" cy="8946300"/>
          </a:xfrm>
        </p:grpSpPr>
        <p:grpSp>
          <p:nvGrpSpPr>
            <p:cNvPr id="113" name="Google Shape;113;p20"/>
            <p:cNvGrpSpPr/>
            <p:nvPr/>
          </p:nvGrpSpPr>
          <p:grpSpPr>
            <a:xfrm>
              <a:off x="-11" y="-9"/>
              <a:ext cx="9510300" cy="8946300"/>
              <a:chOff x="-10" y="-8"/>
              <a:chExt cx="9510300" cy="8946300"/>
            </a:xfrm>
          </p:grpSpPr>
          <p:sp>
            <p:nvSpPr>
              <p:cNvPr id="114" name="Google Shape;114;p20"/>
              <p:cNvSpPr/>
              <p:nvPr/>
            </p:nvSpPr>
            <p:spPr>
              <a:xfrm>
                <a:off x="-10" y="-8"/>
                <a:ext cx="9510300" cy="8946300"/>
              </a:xfrm>
              <a:prstGeom prst="roundRect">
                <a:avLst>
                  <a:gd fmla="val 2077" name="adj"/>
                </a:avLst>
              </a:prstGeom>
              <a:solidFill>
                <a:srgbClr val="EFEFE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nvGrpSpPr>
              <p:cNvPr id="115" name="Google Shape;115;p20"/>
              <p:cNvGrpSpPr/>
              <p:nvPr/>
            </p:nvGrpSpPr>
            <p:grpSpPr>
              <a:xfrm>
                <a:off x="175285" y="246203"/>
                <a:ext cx="974091" cy="232800"/>
                <a:chOff x="-1" y="0"/>
                <a:chExt cx="974091" cy="232800"/>
              </a:xfrm>
            </p:grpSpPr>
            <p:sp>
              <p:nvSpPr>
                <p:cNvPr id="116" name="Google Shape;116;p20"/>
                <p:cNvSpPr/>
                <p:nvPr/>
              </p:nvSpPr>
              <p:spPr>
                <a:xfrm>
                  <a:off x="370645"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117" name="Google Shape;117;p20"/>
                <p:cNvSpPr/>
                <p:nvPr/>
              </p:nvSpPr>
              <p:spPr>
                <a:xfrm>
                  <a:off x="-1"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118" name="Google Shape;118;p20"/>
                <p:cNvSpPr/>
                <p:nvPr/>
              </p:nvSpPr>
              <p:spPr>
                <a:xfrm>
                  <a:off x="741290"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grpSp>
        <p:sp>
          <p:nvSpPr>
            <p:cNvPr id="119" name="Google Shape;119;p20"/>
            <p:cNvSpPr/>
            <p:nvPr/>
          </p:nvSpPr>
          <p:spPr>
            <a:xfrm>
              <a:off x="148713" y="683321"/>
              <a:ext cx="9361500" cy="8262900"/>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sp>
        <p:nvSpPr>
          <p:cNvPr id="120" name="Google Shape;120;p20"/>
          <p:cNvSpPr txBox="1"/>
          <p:nvPr>
            <p:ph idx="2" type="body"/>
          </p:nvPr>
        </p:nvSpPr>
        <p:spPr>
          <a:xfrm>
            <a:off x="793025" y="1929650"/>
            <a:ext cx="2168100" cy="25020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21" name="Google Shape;121;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
  <p:cSld name="TITLE_2">
    <p:bg>
      <p:bgPr>
        <a:solidFill>
          <a:srgbClr val="5C3977"/>
        </a:solidFill>
      </p:bgPr>
    </p:bg>
    <p:spTree>
      <p:nvGrpSpPr>
        <p:cNvPr id="13" name="Shape 13"/>
        <p:cNvGrpSpPr/>
        <p:nvPr/>
      </p:nvGrpSpPr>
      <p:grpSpPr>
        <a:xfrm>
          <a:off x="0" y="0"/>
          <a:ext cx="0" cy="0"/>
          <a:chOff x="0" y="0"/>
          <a:chExt cx="0" cy="0"/>
        </a:xfrm>
      </p:grpSpPr>
      <p:sp>
        <p:nvSpPr>
          <p:cNvPr id="14" name="Google Shape;14;p3"/>
          <p:cNvSpPr txBox="1"/>
          <p:nvPr>
            <p:ph type="title"/>
          </p:nvPr>
        </p:nvSpPr>
        <p:spPr>
          <a:xfrm>
            <a:off x="909150" y="1465050"/>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15" name="Google Shape;15;p3"/>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3"/>
          <p:cNvSpPr txBox="1"/>
          <p:nvPr>
            <p:ph idx="1" type="subTitle"/>
          </p:nvPr>
        </p:nvSpPr>
        <p:spPr>
          <a:xfrm>
            <a:off x="909150" y="2457450"/>
            <a:ext cx="73257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17" name="Google Shape;17;p3"/>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tro">
  <p:cSld name="TITLE_1_2">
    <p:bg>
      <p:bgPr>
        <a:solidFill>
          <a:srgbClr val="5C3977"/>
        </a:solidFill>
      </p:bgPr>
    </p:bg>
    <p:spTree>
      <p:nvGrpSpPr>
        <p:cNvPr id="122" name="Shape 122"/>
        <p:cNvGrpSpPr/>
        <p:nvPr/>
      </p:nvGrpSpPr>
      <p:grpSpPr>
        <a:xfrm>
          <a:off x="0" y="0"/>
          <a:ext cx="0" cy="0"/>
          <a:chOff x="0" y="0"/>
          <a:chExt cx="0" cy="0"/>
        </a:xfrm>
      </p:grpSpPr>
      <p:pic>
        <p:nvPicPr>
          <p:cNvPr id="123" name="Google Shape;123;p21"/>
          <p:cNvPicPr preferRelativeResize="0"/>
          <p:nvPr/>
        </p:nvPicPr>
        <p:blipFill rotWithShape="1">
          <a:blip r:embed="rId2">
            <a:alphaModFix/>
          </a:blip>
          <a:srcRect b="0" l="0" r="0" t="0"/>
          <a:stretch/>
        </p:blipFill>
        <p:spPr>
          <a:xfrm>
            <a:off x="6212500" y="3098325"/>
            <a:ext cx="528299" cy="528299"/>
          </a:xfrm>
          <a:prstGeom prst="rect">
            <a:avLst/>
          </a:prstGeom>
          <a:noFill/>
          <a:ln>
            <a:noFill/>
          </a:ln>
        </p:spPr>
      </p:pic>
      <p:sp>
        <p:nvSpPr>
          <p:cNvPr id="124" name="Google Shape;124;p21"/>
          <p:cNvSpPr txBox="1"/>
          <p:nvPr>
            <p:ph idx="1" type="subTitle"/>
          </p:nvPr>
        </p:nvSpPr>
        <p:spPr>
          <a:xfrm>
            <a:off x="6119300" y="3763013"/>
            <a:ext cx="2106300" cy="6993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rgbClr val="CCC4D5"/>
              </a:buClr>
              <a:buSzPts val="1400"/>
              <a:buFont typeface="Montserrat"/>
              <a:buNone/>
              <a:defRPr b="1" sz="1400">
                <a:solidFill>
                  <a:srgbClr val="CCC4D5"/>
                </a:solidFill>
                <a:latin typeface="Montserrat"/>
                <a:ea typeface="Montserrat"/>
                <a:cs typeface="Montserrat"/>
                <a:sym typeface="Montserrat"/>
              </a:defRPr>
            </a:lvl1pPr>
            <a:lvl2pPr lvl="1" rtl="0">
              <a:lnSpc>
                <a:spcPct val="100000"/>
              </a:lnSpc>
              <a:spcBef>
                <a:spcPts val="0"/>
              </a:spcBef>
              <a:spcAft>
                <a:spcPts val="0"/>
              </a:spcAft>
              <a:buClr>
                <a:srgbClr val="CCC4D5"/>
              </a:buClr>
              <a:buSzPts val="1400"/>
              <a:buFont typeface="Montserrat"/>
              <a:buNone/>
              <a:defRPr b="1" sz="1400">
                <a:solidFill>
                  <a:srgbClr val="CCC4D5"/>
                </a:solidFill>
                <a:latin typeface="Montserrat"/>
                <a:ea typeface="Montserrat"/>
                <a:cs typeface="Montserrat"/>
                <a:sym typeface="Montserrat"/>
              </a:defRPr>
            </a:lvl2pPr>
            <a:lvl3pPr lvl="2"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3pPr>
            <a:lvl4pPr lvl="3"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4pPr>
            <a:lvl5pPr lvl="4"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5pPr>
            <a:lvl6pPr lvl="5"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6pPr>
            <a:lvl7pPr lvl="6"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7pPr>
            <a:lvl8pPr lvl="7"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8pPr>
            <a:lvl9pPr lvl="8"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9pPr>
          </a:lstStyle>
          <a:p/>
        </p:txBody>
      </p:sp>
      <p:sp>
        <p:nvSpPr>
          <p:cNvPr id="125" name="Google Shape;125;p21"/>
          <p:cNvSpPr txBox="1"/>
          <p:nvPr/>
        </p:nvSpPr>
        <p:spPr>
          <a:xfrm rot="-2700000">
            <a:off x="-429028" y="577871"/>
            <a:ext cx="5933757" cy="1244367"/>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8000">
                <a:solidFill>
                  <a:srgbClr val="FFFFFF"/>
                </a:solidFill>
                <a:latin typeface="Montserrat Alternates"/>
                <a:ea typeface="Montserrat Alternates"/>
                <a:cs typeface="Montserrat Alternates"/>
                <a:sym typeface="Montserrat Alternates"/>
              </a:rPr>
              <a:t>Hi, we're </a:t>
            </a:r>
            <a:endParaRPr b="1" sz="8000">
              <a:solidFill>
                <a:srgbClr val="FFFFFF"/>
              </a:solidFill>
              <a:latin typeface="Montserrat Alternates"/>
              <a:ea typeface="Montserrat Alternates"/>
              <a:cs typeface="Montserrat Alternates"/>
              <a:sym typeface="Montserrat Alternates"/>
            </a:endParaRPr>
          </a:p>
        </p:txBody>
      </p:sp>
      <p:sp>
        <p:nvSpPr>
          <p:cNvPr id="126" name="Google Shape;126;p21"/>
          <p:cNvSpPr txBox="1"/>
          <p:nvPr/>
        </p:nvSpPr>
        <p:spPr>
          <a:xfrm rot="-2700000">
            <a:off x="227636" y="1205085"/>
            <a:ext cx="5864178" cy="125073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8000">
                <a:solidFill>
                  <a:srgbClr val="FFFFFF"/>
                </a:solidFill>
                <a:latin typeface="Montserrat Alternates"/>
                <a:ea typeface="Montserrat Alternates"/>
                <a:cs typeface="Montserrat Alternates"/>
                <a:sym typeface="Montserrat Alternates"/>
              </a:rPr>
              <a:t>F</a:t>
            </a:r>
            <a:r>
              <a:rPr b="1" lang="en" sz="8000">
                <a:solidFill>
                  <a:srgbClr val="FFFFFF"/>
                </a:solidFill>
                <a:latin typeface="Montserrat"/>
                <a:ea typeface="Montserrat"/>
                <a:cs typeface="Montserrat"/>
                <a:sym typeface="Montserrat"/>
              </a:rPr>
              <a:t>e</a:t>
            </a:r>
            <a:r>
              <a:rPr b="1" lang="en" sz="8000">
                <a:solidFill>
                  <a:srgbClr val="FFFFFF"/>
                </a:solidFill>
                <a:latin typeface="Montserrat Alternates"/>
                <a:ea typeface="Montserrat Alternates"/>
                <a:cs typeface="Montserrat Alternates"/>
                <a:sym typeface="Montserrat Alternates"/>
              </a:rPr>
              <a:t>arl</a:t>
            </a:r>
            <a:r>
              <a:rPr b="1" lang="en" sz="8000">
                <a:solidFill>
                  <a:srgbClr val="FFFFFF"/>
                </a:solidFill>
                <a:latin typeface="Montserrat"/>
                <a:ea typeface="Montserrat"/>
                <a:cs typeface="Montserrat"/>
                <a:sym typeface="Montserrat"/>
              </a:rPr>
              <a:t>e</a:t>
            </a:r>
            <a:r>
              <a:rPr b="1" lang="en" sz="8000">
                <a:solidFill>
                  <a:srgbClr val="FFFFFF"/>
                </a:solidFill>
                <a:latin typeface="Montserrat Alternates"/>
                <a:ea typeface="Montserrat Alternates"/>
                <a:cs typeface="Montserrat Alternates"/>
                <a:sym typeface="Montserrat Alternates"/>
              </a:rPr>
              <a:t>ss.</a:t>
            </a:r>
            <a:endParaRPr b="1" sz="8000">
              <a:solidFill>
                <a:srgbClr val="FFFFFF"/>
              </a:solidFill>
              <a:latin typeface="Montserrat Alternates"/>
              <a:ea typeface="Montserrat Alternates"/>
              <a:cs typeface="Montserrat Alternates"/>
              <a:sym typeface="Montserrat Alternates"/>
            </a:endParaRPr>
          </a:p>
        </p:txBody>
      </p:sp>
      <p:sp>
        <p:nvSpPr>
          <p:cNvPr id="127" name="Google Shape;127;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F9AD4C"/>
          </p15:clr>
        </p15:guide>
        <p15:guide id="2" pos="2880">
          <p15:clr>
            <a:srgbClr val="F9AD4C"/>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28" name="Shape 128"/>
        <p:cNvGrpSpPr/>
        <p:nvPr/>
      </p:nvGrpSpPr>
      <p:grpSpPr>
        <a:xfrm>
          <a:off x="0" y="0"/>
          <a:ext cx="0" cy="0"/>
          <a:chOff x="0" y="0"/>
          <a:chExt cx="0" cy="0"/>
        </a:xfrm>
      </p:grpSpPr>
      <p:sp>
        <p:nvSpPr>
          <p:cNvPr id="129" name="Google Shape;129;p22"/>
          <p:cNvSpPr txBox="1"/>
          <p:nvPr>
            <p:ph type="title"/>
          </p:nvPr>
        </p:nvSpPr>
        <p:spPr>
          <a:xfrm>
            <a:off x="918400" y="681300"/>
            <a:ext cx="7307100" cy="531600"/>
          </a:xfrm>
          <a:prstGeom prst="rect">
            <a:avLst/>
          </a:prstGeom>
        </p:spPr>
        <p:txBody>
          <a:bodyPr anchorCtr="0" anchor="t" bIns="91425" lIns="91425" spcFirstLastPara="1" rIns="91425" wrap="square" tIns="91425"/>
          <a:lstStyle>
            <a:lvl1pPr lvl="0" rtl="0">
              <a:spcBef>
                <a:spcPts val="0"/>
              </a:spcBef>
              <a:spcAft>
                <a:spcPts val="0"/>
              </a:spcAft>
              <a:buSzPts val="3600"/>
              <a:buFont typeface="Montserrat Alternates"/>
              <a:buNone/>
              <a:defRPr sz="3600">
                <a:latin typeface="Montserrat Alternates"/>
                <a:ea typeface="Montserrat Alternates"/>
                <a:cs typeface="Montserrat Alternates"/>
                <a:sym typeface="Montserrat Alternates"/>
              </a:defRPr>
            </a:lvl1pPr>
            <a:lvl2pPr lvl="1"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2pPr>
            <a:lvl3pPr lvl="2"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3pPr>
            <a:lvl4pPr lvl="3"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4pPr>
            <a:lvl5pPr lvl="4"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5pPr>
            <a:lvl6pPr lvl="5"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6pPr>
            <a:lvl7pPr lvl="6"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7pPr>
            <a:lvl8pPr lvl="7"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8pPr>
            <a:lvl9pPr lvl="8"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9pPr>
          </a:lstStyle>
          <a:p/>
        </p:txBody>
      </p:sp>
      <p:sp>
        <p:nvSpPr>
          <p:cNvPr id="130" name="Google Shape;130;p22"/>
          <p:cNvSpPr txBox="1"/>
          <p:nvPr>
            <p:ph idx="1" type="body"/>
          </p:nvPr>
        </p:nvSpPr>
        <p:spPr>
          <a:xfrm>
            <a:off x="918400" y="1549781"/>
            <a:ext cx="7307100" cy="2912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31" name="Google Shape;131;p22"/>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132" name="Google Shape;132;p22"/>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diagonal blank">
  <p:cSld name="SECTION_HEADER_1_1_2">
    <p:spTree>
      <p:nvGrpSpPr>
        <p:cNvPr id="133" name="Shape 133"/>
        <p:cNvGrpSpPr/>
        <p:nvPr/>
      </p:nvGrpSpPr>
      <p:grpSpPr>
        <a:xfrm>
          <a:off x="0" y="0"/>
          <a:ext cx="0" cy="0"/>
          <a:chOff x="0" y="0"/>
          <a:chExt cx="0" cy="0"/>
        </a:xfrm>
      </p:grpSpPr>
      <p:sp>
        <p:nvSpPr>
          <p:cNvPr id="134" name="Google Shape;134;p23"/>
          <p:cNvSpPr txBox="1"/>
          <p:nvPr>
            <p:ph idx="1" type="subTitle"/>
          </p:nvPr>
        </p:nvSpPr>
        <p:spPr>
          <a:xfrm>
            <a:off x="4578850" y="2522475"/>
            <a:ext cx="3849300" cy="14247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1pPr>
            <a:lvl2pPr lvl="1"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2pPr>
            <a:lvl3pPr lvl="2"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3pPr>
            <a:lvl4pPr lvl="3"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4pPr>
            <a:lvl5pPr lvl="4"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5pPr>
            <a:lvl6pPr lvl="5"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6pPr>
            <a:lvl7pPr lvl="6"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7pPr>
            <a:lvl8pPr lvl="7"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8pPr>
            <a:lvl9pPr lvl="8"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9pPr>
          </a:lstStyle>
          <a:p/>
        </p:txBody>
      </p:sp>
      <p:sp>
        <p:nvSpPr>
          <p:cNvPr id="135" name="Google Shape;135;p23"/>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136" name="Google Shape;136;p23"/>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
        <p:nvSpPr>
          <p:cNvPr id="137" name="Google Shape;137;p23"/>
          <p:cNvSpPr txBox="1"/>
          <p:nvPr>
            <p:ph type="title"/>
          </p:nvPr>
        </p:nvSpPr>
        <p:spPr>
          <a:xfrm rot="-2700000">
            <a:off x="-80451" y="818451"/>
            <a:ext cx="6081401" cy="2684319"/>
          </a:xfrm>
          <a:prstGeom prst="rect">
            <a:avLst/>
          </a:prstGeom>
        </p:spPr>
        <p:txBody>
          <a:bodyPr anchorCtr="0" anchor="t" bIns="91425" lIns="91425" spcFirstLastPara="1" rIns="91425" wrap="square" tIns="91425"/>
          <a:lstStyle>
            <a:lvl1pPr lvl="0" rtl="0">
              <a:spcBef>
                <a:spcPts val="0"/>
              </a:spcBef>
              <a:spcAft>
                <a:spcPts val="0"/>
              </a:spcAft>
              <a:buNone/>
              <a:defRPr sz="6000">
                <a:latin typeface="Montserrat Alternates"/>
                <a:ea typeface="Montserrat Alternates"/>
                <a:cs typeface="Montserrat Alternates"/>
                <a:sym typeface="Montserrat Alternates"/>
              </a:defRPr>
            </a:lvl1pPr>
            <a:lvl2pPr lvl="1" rtl="0">
              <a:spcBef>
                <a:spcPts val="0"/>
              </a:spcBef>
              <a:spcAft>
                <a:spcPts val="0"/>
              </a:spcAft>
              <a:buNone/>
              <a:defRPr sz="6000">
                <a:latin typeface="Montserrat Alternates"/>
                <a:ea typeface="Montserrat Alternates"/>
                <a:cs typeface="Montserrat Alternates"/>
                <a:sym typeface="Montserrat Alternates"/>
              </a:defRPr>
            </a:lvl2pPr>
            <a:lvl3pPr lvl="2" rtl="0">
              <a:spcBef>
                <a:spcPts val="0"/>
              </a:spcBef>
              <a:spcAft>
                <a:spcPts val="0"/>
              </a:spcAft>
              <a:buNone/>
              <a:defRPr sz="6000">
                <a:latin typeface="Montserrat Alternates"/>
                <a:ea typeface="Montserrat Alternates"/>
                <a:cs typeface="Montserrat Alternates"/>
                <a:sym typeface="Montserrat Alternates"/>
              </a:defRPr>
            </a:lvl3pPr>
            <a:lvl4pPr lvl="3" rtl="0">
              <a:spcBef>
                <a:spcPts val="0"/>
              </a:spcBef>
              <a:spcAft>
                <a:spcPts val="0"/>
              </a:spcAft>
              <a:buNone/>
              <a:defRPr sz="6000">
                <a:latin typeface="Montserrat Alternates"/>
                <a:ea typeface="Montserrat Alternates"/>
                <a:cs typeface="Montserrat Alternates"/>
                <a:sym typeface="Montserrat Alternates"/>
              </a:defRPr>
            </a:lvl4pPr>
            <a:lvl5pPr lvl="4" rtl="0">
              <a:spcBef>
                <a:spcPts val="0"/>
              </a:spcBef>
              <a:spcAft>
                <a:spcPts val="0"/>
              </a:spcAft>
              <a:buNone/>
              <a:defRPr sz="6000">
                <a:latin typeface="Montserrat Alternates"/>
                <a:ea typeface="Montserrat Alternates"/>
                <a:cs typeface="Montserrat Alternates"/>
                <a:sym typeface="Montserrat Alternates"/>
              </a:defRPr>
            </a:lvl5pPr>
            <a:lvl6pPr lvl="5" rtl="0">
              <a:spcBef>
                <a:spcPts val="0"/>
              </a:spcBef>
              <a:spcAft>
                <a:spcPts val="0"/>
              </a:spcAft>
              <a:buNone/>
              <a:defRPr sz="6000">
                <a:latin typeface="Montserrat Alternates"/>
                <a:ea typeface="Montserrat Alternates"/>
                <a:cs typeface="Montserrat Alternates"/>
                <a:sym typeface="Montserrat Alternates"/>
              </a:defRPr>
            </a:lvl6pPr>
            <a:lvl7pPr lvl="6" rtl="0">
              <a:spcBef>
                <a:spcPts val="0"/>
              </a:spcBef>
              <a:spcAft>
                <a:spcPts val="0"/>
              </a:spcAft>
              <a:buNone/>
              <a:defRPr sz="6000">
                <a:latin typeface="Montserrat Alternates"/>
                <a:ea typeface="Montserrat Alternates"/>
                <a:cs typeface="Montserrat Alternates"/>
                <a:sym typeface="Montserrat Alternates"/>
              </a:defRPr>
            </a:lvl7pPr>
            <a:lvl8pPr lvl="7" rtl="0">
              <a:spcBef>
                <a:spcPts val="0"/>
              </a:spcBef>
              <a:spcAft>
                <a:spcPts val="0"/>
              </a:spcAft>
              <a:buNone/>
              <a:defRPr sz="6000">
                <a:latin typeface="Montserrat Alternates"/>
                <a:ea typeface="Montserrat Alternates"/>
                <a:cs typeface="Montserrat Alternates"/>
                <a:sym typeface="Montserrat Alternates"/>
              </a:defRPr>
            </a:lvl8pPr>
            <a:lvl9pPr lvl="8" rtl="0">
              <a:spcBef>
                <a:spcPts val="0"/>
              </a:spcBef>
              <a:spcAft>
                <a:spcPts val="0"/>
              </a:spcAft>
              <a:buNone/>
              <a:defRPr sz="6000">
                <a:latin typeface="Montserrat Alternates"/>
                <a:ea typeface="Montserrat Alternates"/>
                <a:cs typeface="Montserrat Alternates"/>
                <a:sym typeface="Montserrat Alternate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38" name="Shape 138"/>
        <p:cNvGrpSpPr/>
        <p:nvPr/>
      </p:nvGrpSpPr>
      <p:grpSpPr>
        <a:xfrm>
          <a:off x="0" y="0"/>
          <a:ext cx="0" cy="0"/>
          <a:chOff x="0" y="0"/>
          <a:chExt cx="0" cy="0"/>
        </a:xfrm>
      </p:grpSpPr>
      <p:sp>
        <p:nvSpPr>
          <p:cNvPr id="139" name="Google Shape;139;p24"/>
          <p:cNvSpPr txBox="1"/>
          <p:nvPr>
            <p:ph type="title"/>
          </p:nvPr>
        </p:nvSpPr>
        <p:spPr>
          <a:xfrm>
            <a:off x="928375" y="681300"/>
            <a:ext cx="2191200" cy="950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0" name="Google Shape;140;p24"/>
          <p:cNvSpPr txBox="1"/>
          <p:nvPr>
            <p:ph idx="1" type="body"/>
          </p:nvPr>
        </p:nvSpPr>
        <p:spPr>
          <a:xfrm>
            <a:off x="928375" y="1744444"/>
            <a:ext cx="2191200" cy="28245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41" name="Google Shape;141;p24"/>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142" name="Google Shape;142;p24"/>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1">
  <p:cSld name="CAPTION_ONLY">
    <p:spTree>
      <p:nvGrpSpPr>
        <p:cNvPr id="143" name="Shape 143"/>
        <p:cNvGrpSpPr/>
        <p:nvPr/>
      </p:nvGrpSpPr>
      <p:grpSpPr>
        <a:xfrm>
          <a:off x="0" y="0"/>
          <a:ext cx="0" cy="0"/>
          <a:chOff x="0" y="0"/>
          <a:chExt cx="0" cy="0"/>
        </a:xfrm>
      </p:grpSpPr>
      <p:sp>
        <p:nvSpPr>
          <p:cNvPr id="144" name="Google Shape;144;p25"/>
          <p:cNvSpPr txBox="1"/>
          <p:nvPr>
            <p:ph idx="1" type="body"/>
          </p:nvPr>
        </p:nvSpPr>
        <p:spPr>
          <a:xfrm>
            <a:off x="910650" y="4147744"/>
            <a:ext cx="5998800" cy="3072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145" name="Google Shape;145;p25"/>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146" name="Google Shape;146;p25"/>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blank">
  <p:cSld name="SECTION_HEADER_1_1_1_1">
    <p:spTree>
      <p:nvGrpSpPr>
        <p:cNvPr id="147" name="Shape 147"/>
        <p:cNvGrpSpPr/>
        <p:nvPr/>
      </p:nvGrpSpPr>
      <p:grpSpPr>
        <a:xfrm>
          <a:off x="0" y="0"/>
          <a:ext cx="0" cy="0"/>
          <a:chOff x="0" y="0"/>
          <a:chExt cx="0" cy="0"/>
        </a:xfrm>
      </p:grpSpPr>
      <p:sp>
        <p:nvSpPr>
          <p:cNvPr id="148" name="Google Shape;148;p26"/>
          <p:cNvSpPr txBox="1"/>
          <p:nvPr>
            <p:ph type="ctrTitle"/>
          </p:nvPr>
        </p:nvSpPr>
        <p:spPr>
          <a:xfrm>
            <a:off x="911225" y="2836969"/>
            <a:ext cx="7311000" cy="1708500"/>
          </a:xfrm>
          <a:prstGeom prst="rect">
            <a:avLst/>
          </a:prstGeom>
          <a:ln>
            <a:noFill/>
          </a:ln>
        </p:spPr>
        <p:txBody>
          <a:bodyPr anchorCtr="0" anchor="b" bIns="91425" lIns="91425" spcFirstLastPara="1" rIns="91425" wrap="square" tIns="91425"/>
          <a:lstStyle>
            <a:lvl1pPr lvl="0" rtl="0">
              <a:spcBef>
                <a:spcPts val="0"/>
              </a:spcBef>
              <a:spcAft>
                <a:spcPts val="0"/>
              </a:spcAft>
              <a:buClr>
                <a:srgbClr val="5C3977"/>
              </a:buClr>
              <a:buSzPts val="6000"/>
              <a:buFont typeface="Montserrat"/>
              <a:buNone/>
              <a:defRPr b="1" sz="6000">
                <a:solidFill>
                  <a:srgbClr val="5C3977"/>
                </a:solidFill>
                <a:latin typeface="Montserrat"/>
                <a:ea typeface="Montserrat"/>
                <a:cs typeface="Montserrat"/>
                <a:sym typeface="Montserrat"/>
              </a:defRPr>
            </a:lvl1pPr>
            <a:lvl2pPr lvl="1" rtl="0">
              <a:spcBef>
                <a:spcPts val="0"/>
              </a:spcBef>
              <a:spcAft>
                <a:spcPts val="0"/>
              </a:spcAft>
              <a:buSzPts val="6000"/>
              <a:buFont typeface="Montserrat"/>
              <a:buNone/>
              <a:defRPr b="1" sz="6000">
                <a:latin typeface="Montserrat"/>
                <a:ea typeface="Montserrat"/>
                <a:cs typeface="Montserrat"/>
                <a:sym typeface="Montserrat"/>
              </a:defRPr>
            </a:lvl2pPr>
            <a:lvl3pPr lvl="2" rtl="0">
              <a:spcBef>
                <a:spcPts val="0"/>
              </a:spcBef>
              <a:spcAft>
                <a:spcPts val="0"/>
              </a:spcAft>
              <a:buSzPts val="6000"/>
              <a:buFont typeface="Montserrat"/>
              <a:buNone/>
              <a:defRPr b="1" sz="6000">
                <a:latin typeface="Montserrat"/>
                <a:ea typeface="Montserrat"/>
                <a:cs typeface="Montserrat"/>
                <a:sym typeface="Montserrat"/>
              </a:defRPr>
            </a:lvl3pPr>
            <a:lvl4pPr lvl="3" rtl="0">
              <a:spcBef>
                <a:spcPts val="0"/>
              </a:spcBef>
              <a:spcAft>
                <a:spcPts val="0"/>
              </a:spcAft>
              <a:buSzPts val="6000"/>
              <a:buFont typeface="Montserrat"/>
              <a:buNone/>
              <a:defRPr b="1" sz="6000">
                <a:latin typeface="Montserrat"/>
                <a:ea typeface="Montserrat"/>
                <a:cs typeface="Montserrat"/>
                <a:sym typeface="Montserrat"/>
              </a:defRPr>
            </a:lvl4pPr>
            <a:lvl5pPr lvl="4" rtl="0">
              <a:spcBef>
                <a:spcPts val="0"/>
              </a:spcBef>
              <a:spcAft>
                <a:spcPts val="0"/>
              </a:spcAft>
              <a:buSzPts val="6000"/>
              <a:buFont typeface="Montserrat"/>
              <a:buNone/>
              <a:defRPr b="1" sz="6000">
                <a:latin typeface="Montserrat"/>
                <a:ea typeface="Montserrat"/>
                <a:cs typeface="Montserrat"/>
                <a:sym typeface="Montserrat"/>
              </a:defRPr>
            </a:lvl5pPr>
            <a:lvl6pPr lvl="5" rtl="0">
              <a:spcBef>
                <a:spcPts val="0"/>
              </a:spcBef>
              <a:spcAft>
                <a:spcPts val="0"/>
              </a:spcAft>
              <a:buSzPts val="6000"/>
              <a:buFont typeface="Montserrat"/>
              <a:buNone/>
              <a:defRPr b="1" sz="6000">
                <a:latin typeface="Montserrat"/>
                <a:ea typeface="Montserrat"/>
                <a:cs typeface="Montserrat"/>
                <a:sym typeface="Montserrat"/>
              </a:defRPr>
            </a:lvl6pPr>
            <a:lvl7pPr lvl="6" rtl="0">
              <a:spcBef>
                <a:spcPts val="0"/>
              </a:spcBef>
              <a:spcAft>
                <a:spcPts val="0"/>
              </a:spcAft>
              <a:buSzPts val="6000"/>
              <a:buFont typeface="Montserrat"/>
              <a:buNone/>
              <a:defRPr b="1" sz="6000">
                <a:latin typeface="Montserrat"/>
                <a:ea typeface="Montserrat"/>
                <a:cs typeface="Montserrat"/>
                <a:sym typeface="Montserrat"/>
              </a:defRPr>
            </a:lvl7pPr>
            <a:lvl8pPr lvl="7" rtl="0">
              <a:spcBef>
                <a:spcPts val="0"/>
              </a:spcBef>
              <a:spcAft>
                <a:spcPts val="0"/>
              </a:spcAft>
              <a:buSzPts val="6000"/>
              <a:buFont typeface="Montserrat"/>
              <a:buNone/>
              <a:defRPr b="1" sz="6000">
                <a:latin typeface="Montserrat"/>
                <a:ea typeface="Montserrat"/>
                <a:cs typeface="Montserrat"/>
                <a:sym typeface="Montserrat"/>
              </a:defRPr>
            </a:lvl8pPr>
            <a:lvl9pPr lvl="8" rtl="0">
              <a:spcBef>
                <a:spcPts val="0"/>
              </a:spcBef>
              <a:spcAft>
                <a:spcPts val="0"/>
              </a:spcAft>
              <a:buSzPts val="6000"/>
              <a:buFont typeface="Montserrat"/>
              <a:buNone/>
              <a:defRPr b="1" sz="6000">
                <a:latin typeface="Montserrat"/>
                <a:ea typeface="Montserrat"/>
                <a:cs typeface="Montserrat"/>
                <a:sym typeface="Montserrat"/>
              </a:defRPr>
            </a:lvl9pPr>
          </a:lstStyle>
          <a:p/>
        </p:txBody>
      </p:sp>
      <p:sp>
        <p:nvSpPr>
          <p:cNvPr id="149" name="Google Shape;149;p26"/>
          <p:cNvSpPr txBox="1"/>
          <p:nvPr>
            <p:ph idx="1" type="subTitle"/>
          </p:nvPr>
        </p:nvSpPr>
        <p:spPr>
          <a:xfrm>
            <a:off x="4566700" y="874144"/>
            <a:ext cx="3655500" cy="21456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1pPr>
            <a:lvl2pPr lvl="1"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2pPr>
            <a:lvl3pPr lvl="2"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3pPr>
            <a:lvl4pPr lvl="3"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4pPr>
            <a:lvl5pPr lvl="4"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5pPr>
            <a:lvl6pPr lvl="5"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6pPr>
            <a:lvl7pPr lvl="6"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7pPr>
            <a:lvl8pPr lvl="7"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8pPr>
            <a:lvl9pPr lvl="8"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9pPr>
          </a:lstStyle>
          <a:p/>
        </p:txBody>
      </p:sp>
      <p:pic>
        <p:nvPicPr>
          <p:cNvPr id="150" name="Google Shape;150;p26"/>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
        <p:nvSpPr>
          <p:cNvPr id="151" name="Google Shape;151;p26"/>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52" name="Shape 152"/>
        <p:cNvGrpSpPr/>
        <p:nvPr/>
      </p:nvGrpSpPr>
      <p:grpSpPr>
        <a:xfrm>
          <a:off x="0" y="0"/>
          <a:ext cx="0" cy="0"/>
          <a:chOff x="0" y="0"/>
          <a:chExt cx="0" cy="0"/>
        </a:xfrm>
      </p:grpSpPr>
      <p:sp>
        <p:nvSpPr>
          <p:cNvPr id="153" name="Google Shape;153;p27"/>
          <p:cNvSpPr txBox="1"/>
          <p:nvPr>
            <p:ph type="title"/>
          </p:nvPr>
        </p:nvSpPr>
        <p:spPr>
          <a:xfrm>
            <a:off x="918400" y="681300"/>
            <a:ext cx="7307100" cy="531600"/>
          </a:xfrm>
          <a:prstGeom prst="rect">
            <a:avLst/>
          </a:prstGeom>
        </p:spPr>
        <p:txBody>
          <a:bodyPr anchorCtr="0" anchor="t" bIns="91425" lIns="91425" spcFirstLastPara="1" rIns="91425" wrap="square" tIns="91425"/>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4" name="Google Shape;154;p27"/>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155" name="Google Shape;155;p27"/>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1">
  <p:cSld name="SECTION_HEADER_1_2">
    <p:spTree>
      <p:nvGrpSpPr>
        <p:cNvPr id="156" name="Shape 156"/>
        <p:cNvGrpSpPr/>
        <p:nvPr/>
      </p:nvGrpSpPr>
      <p:grpSpPr>
        <a:xfrm>
          <a:off x="0" y="0"/>
          <a:ext cx="0" cy="0"/>
          <a:chOff x="0" y="0"/>
          <a:chExt cx="0" cy="0"/>
        </a:xfrm>
      </p:grpSpPr>
      <p:sp>
        <p:nvSpPr>
          <p:cNvPr id="157" name="Google Shape;157;p28"/>
          <p:cNvSpPr txBox="1"/>
          <p:nvPr>
            <p:ph type="ctrTitle"/>
          </p:nvPr>
        </p:nvSpPr>
        <p:spPr>
          <a:xfrm>
            <a:off x="928375" y="744581"/>
            <a:ext cx="7297200" cy="1683600"/>
          </a:xfrm>
          <a:prstGeom prst="rect">
            <a:avLst/>
          </a:prstGeom>
        </p:spPr>
        <p:txBody>
          <a:bodyPr anchorCtr="0" anchor="b" bIns="91425" lIns="91425" spcFirstLastPara="1" rIns="91425" wrap="square" tIns="91425"/>
          <a:lstStyle>
            <a:lvl1pPr lvl="0" rtl="0">
              <a:spcBef>
                <a:spcPts val="0"/>
              </a:spcBef>
              <a:spcAft>
                <a:spcPts val="0"/>
              </a:spcAft>
              <a:buSzPts val="5200"/>
              <a:buFont typeface="Montserrat"/>
              <a:buNone/>
              <a:defRPr b="1" sz="5200">
                <a:latin typeface="Montserrat"/>
                <a:ea typeface="Montserrat"/>
                <a:cs typeface="Montserrat"/>
                <a:sym typeface="Montserrat"/>
              </a:defRPr>
            </a:lvl1pPr>
            <a:lvl2pPr lvl="1" rtl="0">
              <a:spcBef>
                <a:spcPts val="0"/>
              </a:spcBef>
              <a:spcAft>
                <a:spcPts val="0"/>
              </a:spcAft>
              <a:buSzPts val="5200"/>
              <a:buFont typeface="Montserrat"/>
              <a:buNone/>
              <a:defRPr b="1" sz="5200">
                <a:latin typeface="Montserrat"/>
                <a:ea typeface="Montserrat"/>
                <a:cs typeface="Montserrat"/>
                <a:sym typeface="Montserrat"/>
              </a:defRPr>
            </a:lvl2pPr>
            <a:lvl3pPr lvl="2" rtl="0">
              <a:spcBef>
                <a:spcPts val="0"/>
              </a:spcBef>
              <a:spcAft>
                <a:spcPts val="0"/>
              </a:spcAft>
              <a:buSzPts val="5200"/>
              <a:buFont typeface="Montserrat"/>
              <a:buNone/>
              <a:defRPr b="1" sz="5200">
                <a:latin typeface="Montserrat"/>
                <a:ea typeface="Montserrat"/>
                <a:cs typeface="Montserrat"/>
                <a:sym typeface="Montserrat"/>
              </a:defRPr>
            </a:lvl3pPr>
            <a:lvl4pPr lvl="3" rtl="0">
              <a:spcBef>
                <a:spcPts val="0"/>
              </a:spcBef>
              <a:spcAft>
                <a:spcPts val="0"/>
              </a:spcAft>
              <a:buSzPts val="5200"/>
              <a:buFont typeface="Montserrat"/>
              <a:buNone/>
              <a:defRPr b="1" sz="5200">
                <a:latin typeface="Montserrat"/>
                <a:ea typeface="Montserrat"/>
                <a:cs typeface="Montserrat"/>
                <a:sym typeface="Montserrat"/>
              </a:defRPr>
            </a:lvl4pPr>
            <a:lvl5pPr lvl="4" rtl="0">
              <a:spcBef>
                <a:spcPts val="0"/>
              </a:spcBef>
              <a:spcAft>
                <a:spcPts val="0"/>
              </a:spcAft>
              <a:buSzPts val="5200"/>
              <a:buFont typeface="Montserrat"/>
              <a:buNone/>
              <a:defRPr b="1" sz="5200">
                <a:latin typeface="Montserrat"/>
                <a:ea typeface="Montserrat"/>
                <a:cs typeface="Montserrat"/>
                <a:sym typeface="Montserrat"/>
              </a:defRPr>
            </a:lvl5pPr>
            <a:lvl6pPr lvl="5" rtl="0">
              <a:spcBef>
                <a:spcPts val="0"/>
              </a:spcBef>
              <a:spcAft>
                <a:spcPts val="0"/>
              </a:spcAft>
              <a:buSzPts val="5200"/>
              <a:buFont typeface="Montserrat"/>
              <a:buNone/>
              <a:defRPr b="1" sz="5200">
                <a:latin typeface="Montserrat"/>
                <a:ea typeface="Montserrat"/>
                <a:cs typeface="Montserrat"/>
                <a:sym typeface="Montserrat"/>
              </a:defRPr>
            </a:lvl6pPr>
            <a:lvl7pPr lvl="6" rtl="0">
              <a:spcBef>
                <a:spcPts val="0"/>
              </a:spcBef>
              <a:spcAft>
                <a:spcPts val="0"/>
              </a:spcAft>
              <a:buSzPts val="5200"/>
              <a:buFont typeface="Montserrat"/>
              <a:buNone/>
              <a:defRPr b="1" sz="5200">
                <a:latin typeface="Montserrat"/>
                <a:ea typeface="Montserrat"/>
                <a:cs typeface="Montserrat"/>
                <a:sym typeface="Montserrat"/>
              </a:defRPr>
            </a:lvl7pPr>
            <a:lvl8pPr lvl="7" rtl="0">
              <a:spcBef>
                <a:spcPts val="0"/>
              </a:spcBef>
              <a:spcAft>
                <a:spcPts val="0"/>
              </a:spcAft>
              <a:buSzPts val="5200"/>
              <a:buFont typeface="Montserrat"/>
              <a:buNone/>
              <a:defRPr b="1" sz="5200">
                <a:latin typeface="Montserrat"/>
                <a:ea typeface="Montserrat"/>
                <a:cs typeface="Montserrat"/>
                <a:sym typeface="Montserrat"/>
              </a:defRPr>
            </a:lvl8pPr>
            <a:lvl9pPr lvl="8" rtl="0">
              <a:spcBef>
                <a:spcPts val="0"/>
              </a:spcBef>
              <a:spcAft>
                <a:spcPts val="0"/>
              </a:spcAft>
              <a:buSzPts val="5200"/>
              <a:buFont typeface="Montserrat"/>
              <a:buNone/>
              <a:defRPr b="1" sz="5200">
                <a:latin typeface="Montserrat"/>
                <a:ea typeface="Montserrat"/>
                <a:cs typeface="Montserrat"/>
                <a:sym typeface="Montserrat"/>
              </a:defRPr>
            </a:lvl9pPr>
          </a:lstStyle>
          <a:p/>
        </p:txBody>
      </p:sp>
      <p:sp>
        <p:nvSpPr>
          <p:cNvPr id="158" name="Google Shape;158;p28"/>
          <p:cNvSpPr txBox="1"/>
          <p:nvPr>
            <p:ph idx="1" type="subTitle"/>
          </p:nvPr>
        </p:nvSpPr>
        <p:spPr>
          <a:xfrm>
            <a:off x="928375" y="2502244"/>
            <a:ext cx="3096300" cy="11769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1pPr>
            <a:lvl2pPr lvl="1"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2pPr>
            <a:lvl3pPr lvl="2"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3pPr>
            <a:lvl4pPr lvl="3"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4pPr>
            <a:lvl5pPr lvl="4"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5pPr>
            <a:lvl6pPr lvl="5"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6pPr>
            <a:lvl7pPr lvl="6"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7pPr>
            <a:lvl8pPr lvl="7"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8pPr>
            <a:lvl9pPr lvl="8"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9pPr>
          </a:lstStyle>
          <a:p/>
        </p:txBody>
      </p:sp>
      <p:pic>
        <p:nvPicPr>
          <p:cNvPr id="159" name="Google Shape;159;p28"/>
          <p:cNvPicPr preferRelativeResize="0"/>
          <p:nvPr/>
        </p:nvPicPr>
        <p:blipFill>
          <a:blip r:embed="rId2">
            <a:alphaModFix/>
          </a:blip>
          <a:stretch>
            <a:fillRect/>
          </a:stretch>
        </p:blipFill>
        <p:spPr>
          <a:xfrm>
            <a:off x="7817250" y="2654690"/>
            <a:ext cx="2488800" cy="2488800"/>
          </a:xfrm>
          <a:prstGeom prst="rect">
            <a:avLst/>
          </a:prstGeom>
          <a:noFill/>
          <a:ln>
            <a:noFill/>
          </a:ln>
        </p:spPr>
      </p:pic>
      <p:sp>
        <p:nvSpPr>
          <p:cNvPr id="160" name="Google Shape;160;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act">
  <p:cSld name="CUSTOM_1">
    <p:bg>
      <p:bgPr>
        <a:solidFill>
          <a:srgbClr val="5C3977"/>
        </a:solidFill>
      </p:bgPr>
    </p:bg>
    <p:spTree>
      <p:nvGrpSpPr>
        <p:cNvPr id="161" name="Shape 161"/>
        <p:cNvGrpSpPr/>
        <p:nvPr/>
      </p:nvGrpSpPr>
      <p:grpSpPr>
        <a:xfrm>
          <a:off x="0" y="0"/>
          <a:ext cx="0" cy="0"/>
          <a:chOff x="0" y="0"/>
          <a:chExt cx="0" cy="0"/>
        </a:xfrm>
      </p:grpSpPr>
      <p:sp>
        <p:nvSpPr>
          <p:cNvPr id="162" name="Google Shape;162;p29"/>
          <p:cNvSpPr/>
          <p:nvPr/>
        </p:nvSpPr>
        <p:spPr>
          <a:xfrm>
            <a:off x="6063825" y="1826880"/>
            <a:ext cx="2026500" cy="2640300"/>
          </a:xfrm>
          <a:prstGeom prst="rect">
            <a:avLst/>
          </a:prstGeom>
          <a:noFill/>
          <a:ln>
            <a:noFill/>
          </a:ln>
        </p:spPr>
        <p:txBody>
          <a:bodyPr anchorCtr="0" anchor="t" bIns="0" lIns="0" spcFirstLastPara="1" rIns="57775" wrap="square" tIns="0">
            <a:noAutofit/>
          </a:bodyPr>
          <a:lstStyle/>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hello@fearless.tech</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Clr>
                <a:srgbClr val="000000"/>
              </a:buClr>
              <a:buFont typeface="Arial"/>
              <a:buNone/>
            </a:pPr>
            <a:r>
              <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8 Market Place, Suite 304</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Baltimore, MD 21202</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FFFFFF"/>
                </a:solidFill>
                <a:latin typeface="Montserrat"/>
                <a:ea typeface="Montserrat"/>
                <a:cs typeface="Montserrat"/>
                <a:sym typeface="Montserrat"/>
              </a:rPr>
              <a:t>fearless.tech</a:t>
            </a:r>
            <a:endParaRPr b="1" sz="1000">
              <a:solidFill>
                <a:srgbClr val="FFFFFF"/>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lang="en" sz="1000">
                <a:solidFill>
                  <a:srgbClr val="CCC4D5"/>
                </a:solidFill>
                <a:latin typeface="Montserrat"/>
                <a:ea typeface="Montserrat"/>
                <a:cs typeface="Montserrat"/>
                <a:sym typeface="Montserrat"/>
              </a:rPr>
              <a:t>(410) 394-9600 </a:t>
            </a:r>
            <a:endParaRPr b="1" sz="1000">
              <a:solidFill>
                <a:srgbClr val="CCC4D5"/>
              </a:solidFill>
              <a:latin typeface="Montserrat"/>
              <a:ea typeface="Montserrat"/>
              <a:cs typeface="Montserrat"/>
              <a:sym typeface="Montserrat"/>
            </a:endParaRPr>
          </a:p>
          <a:p>
            <a:pPr indent="0" lvl="0" marL="50800" marR="0" rtl="0" algn="l">
              <a:lnSpc>
                <a:spcPct val="115000"/>
              </a:lnSpc>
              <a:spcBef>
                <a:spcPts val="0"/>
              </a:spcBef>
              <a:spcAft>
                <a:spcPts val="0"/>
              </a:spcAft>
              <a:buNone/>
            </a:pPr>
            <a:r>
              <a:t/>
            </a:r>
            <a:endParaRPr b="1" sz="1000">
              <a:solidFill>
                <a:srgbClr val="CCC4D5"/>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i="0" sz="800" u="none" cap="none" strike="noStrike">
              <a:solidFill>
                <a:srgbClr val="CCC4D5"/>
              </a:solidFill>
              <a:latin typeface="Open Sans"/>
              <a:ea typeface="Open Sans"/>
              <a:cs typeface="Open Sans"/>
              <a:sym typeface="Open Sans"/>
            </a:endParaRPr>
          </a:p>
          <a:p>
            <a:pPr indent="-6350" lvl="0" marL="57150" marR="0" rtl="0" algn="l">
              <a:lnSpc>
                <a:spcPct val="115000"/>
              </a:lnSpc>
              <a:spcBef>
                <a:spcPts val="0"/>
              </a:spcBef>
              <a:spcAft>
                <a:spcPts val="0"/>
              </a:spcAft>
              <a:buNone/>
            </a:pPr>
            <a:r>
              <a:rPr i="0" lang="en" sz="800" u="none" cap="none" strike="noStrike">
                <a:solidFill>
                  <a:srgbClr val="CCC4D5"/>
                </a:solidFill>
                <a:latin typeface="Open Sans"/>
                <a:ea typeface="Open Sans"/>
                <a:cs typeface="Open Sans"/>
                <a:sym typeface="Open Sans"/>
              </a:rPr>
              <a:t>DUNS #: 829602304, Cage Code: 5BS71</a:t>
            </a:r>
            <a:endParaRPr sz="800">
              <a:solidFill>
                <a:srgbClr val="CCC4D5"/>
              </a:solidFill>
              <a:latin typeface="Open Sans"/>
              <a:ea typeface="Open Sans"/>
              <a:cs typeface="Open Sans"/>
              <a:sym typeface="Open Sans"/>
            </a:endParaRPr>
          </a:p>
          <a:p>
            <a:pPr indent="-6350" lvl="0" marL="57150" marR="0" rtl="0" algn="l">
              <a:lnSpc>
                <a:spcPct val="115000"/>
              </a:lnSpc>
              <a:spcBef>
                <a:spcPts val="0"/>
              </a:spcBef>
              <a:spcAft>
                <a:spcPts val="0"/>
              </a:spcAft>
              <a:buNone/>
            </a:pPr>
            <a:r>
              <a:rPr i="0" lang="en" sz="800" u="none" cap="none" strike="noStrike">
                <a:solidFill>
                  <a:srgbClr val="CCC4D5"/>
                </a:solidFill>
                <a:latin typeface="Open Sans"/>
                <a:ea typeface="Open Sans"/>
                <a:cs typeface="Open Sans"/>
                <a:sym typeface="Open Sans"/>
              </a:rPr>
              <a:t>Certifications: Maryland MBE/DBE, SDB, </a:t>
            </a:r>
            <a:endParaRPr sz="800">
              <a:solidFill>
                <a:srgbClr val="CCC4D5"/>
              </a:solidFill>
              <a:latin typeface="Open Sans"/>
              <a:ea typeface="Open Sans"/>
              <a:cs typeface="Open Sans"/>
              <a:sym typeface="Open Sans"/>
            </a:endParaRPr>
          </a:p>
          <a:p>
            <a:pPr indent="-6350" lvl="0" marL="57150" marR="0" rtl="0" algn="l">
              <a:lnSpc>
                <a:spcPct val="115000"/>
              </a:lnSpc>
              <a:spcBef>
                <a:spcPts val="0"/>
              </a:spcBef>
              <a:spcAft>
                <a:spcPts val="0"/>
              </a:spcAft>
              <a:buNone/>
            </a:pPr>
            <a:r>
              <a:rPr i="0" lang="en" sz="800" u="none" cap="none" strike="noStrike">
                <a:solidFill>
                  <a:srgbClr val="CCC4D5"/>
                </a:solidFill>
                <a:latin typeface="Open Sans"/>
                <a:ea typeface="Open Sans"/>
                <a:cs typeface="Open Sans"/>
                <a:sym typeface="Open Sans"/>
              </a:rPr>
              <a:t>HUBZone Certified, 8(a) Certified</a:t>
            </a:r>
            <a:endParaRPr sz="800">
              <a:solidFill>
                <a:srgbClr val="CCC4D5"/>
              </a:solidFill>
              <a:latin typeface="Open Sans"/>
              <a:ea typeface="Open Sans"/>
              <a:cs typeface="Open Sans"/>
              <a:sym typeface="Open Sans"/>
            </a:endParaRPr>
          </a:p>
          <a:p>
            <a:pPr indent="-6350" lvl="0" marL="57150" marR="0" rtl="0" algn="l">
              <a:lnSpc>
                <a:spcPct val="115000"/>
              </a:lnSpc>
              <a:spcBef>
                <a:spcPts val="0"/>
              </a:spcBef>
              <a:spcAft>
                <a:spcPts val="0"/>
              </a:spcAft>
              <a:buNone/>
            </a:pPr>
            <a:r>
              <a:rPr i="0" lang="en" sz="800" u="none" cap="none" strike="noStrike">
                <a:solidFill>
                  <a:srgbClr val="CCC4D5"/>
                </a:solidFill>
                <a:latin typeface="Open Sans"/>
                <a:ea typeface="Open Sans"/>
                <a:cs typeface="Open Sans"/>
                <a:sym typeface="Open Sans"/>
              </a:rPr>
              <a:t>NAICS Codes: 541330 541430 541490 </a:t>
            </a:r>
            <a:endParaRPr sz="800">
              <a:solidFill>
                <a:srgbClr val="CCC4D5"/>
              </a:solidFill>
              <a:latin typeface="Open Sans"/>
              <a:ea typeface="Open Sans"/>
              <a:cs typeface="Open Sans"/>
              <a:sym typeface="Open Sans"/>
            </a:endParaRPr>
          </a:p>
          <a:p>
            <a:pPr indent="-6350" lvl="0" marL="57150" marR="0" rtl="0" algn="l">
              <a:lnSpc>
                <a:spcPct val="115000"/>
              </a:lnSpc>
              <a:spcBef>
                <a:spcPts val="0"/>
              </a:spcBef>
              <a:spcAft>
                <a:spcPts val="0"/>
              </a:spcAft>
              <a:buNone/>
            </a:pPr>
            <a:r>
              <a:rPr i="0" lang="en" sz="800" u="none" cap="none" strike="noStrike">
                <a:solidFill>
                  <a:srgbClr val="CCC4D5"/>
                </a:solidFill>
                <a:latin typeface="Open Sans"/>
                <a:ea typeface="Open Sans"/>
                <a:cs typeface="Open Sans"/>
                <a:sym typeface="Open Sans"/>
              </a:rPr>
              <a:t>541511 541512 541519 541990</a:t>
            </a:r>
            <a:endParaRPr sz="800">
              <a:solidFill>
                <a:srgbClr val="CCC4D5"/>
              </a:solidFill>
              <a:latin typeface="Open Sans"/>
              <a:ea typeface="Open Sans"/>
              <a:cs typeface="Open Sans"/>
              <a:sym typeface="Open Sans"/>
            </a:endParaRPr>
          </a:p>
        </p:txBody>
      </p:sp>
      <p:pic>
        <p:nvPicPr>
          <p:cNvPr id="163" name="Google Shape;163;p29"/>
          <p:cNvPicPr preferRelativeResize="0"/>
          <p:nvPr/>
        </p:nvPicPr>
        <p:blipFill>
          <a:blip r:embed="rId2">
            <a:alphaModFix/>
          </a:blip>
          <a:stretch>
            <a:fillRect/>
          </a:stretch>
        </p:blipFill>
        <p:spPr>
          <a:xfrm>
            <a:off x="6113750" y="1236954"/>
            <a:ext cx="1258706" cy="238013"/>
          </a:xfrm>
          <a:prstGeom prst="rect">
            <a:avLst/>
          </a:prstGeom>
          <a:noFill/>
          <a:ln>
            <a:noFill/>
          </a:ln>
        </p:spPr>
      </p:pic>
      <p:sp>
        <p:nvSpPr>
          <p:cNvPr id="164" name="Google Shape;164;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solidFill>
          <a:srgbClr val="5C3977"/>
        </a:solidFill>
      </p:bgPr>
    </p:bg>
    <p:spTree>
      <p:nvGrpSpPr>
        <p:cNvPr id="169" name="Shape 169"/>
        <p:cNvGrpSpPr/>
        <p:nvPr/>
      </p:nvGrpSpPr>
      <p:grpSpPr>
        <a:xfrm>
          <a:off x="0" y="0"/>
          <a:ext cx="0" cy="0"/>
          <a:chOff x="0" y="0"/>
          <a:chExt cx="0" cy="0"/>
        </a:xfrm>
      </p:grpSpPr>
      <p:sp>
        <p:nvSpPr>
          <p:cNvPr id="170" name="Google Shape;170;p31"/>
          <p:cNvSpPr txBox="1"/>
          <p:nvPr>
            <p:ph type="ctrTitle"/>
          </p:nvPr>
        </p:nvSpPr>
        <p:spPr>
          <a:xfrm>
            <a:off x="909175" y="1943938"/>
            <a:ext cx="7325700" cy="1199400"/>
          </a:xfrm>
          <a:prstGeom prst="rect">
            <a:avLst/>
          </a:prstGeom>
        </p:spPr>
        <p:txBody>
          <a:bodyPr anchorCtr="0" anchor="b" bIns="91425" lIns="91425" spcFirstLastPara="1" rIns="91425" wrap="square" tIns="91425"/>
          <a:lstStyle>
            <a:lvl1pPr lvl="0" rtl="0">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2pPr>
            <a:lvl3pPr lvl="2"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3pPr>
            <a:lvl4pPr lvl="3"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4pPr>
            <a:lvl5pPr lvl="4"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5pPr>
            <a:lvl6pPr lvl="5"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6pPr>
            <a:lvl7pPr lvl="6"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7pPr>
            <a:lvl8pPr lvl="7"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8pPr>
            <a:lvl9pPr lvl="8"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9pPr>
          </a:lstStyle>
          <a:p/>
        </p:txBody>
      </p:sp>
      <p:pic>
        <p:nvPicPr>
          <p:cNvPr id="171" name="Google Shape;171;p31"/>
          <p:cNvPicPr preferRelativeResize="0"/>
          <p:nvPr/>
        </p:nvPicPr>
        <p:blipFill rotWithShape="1">
          <a:blip r:embed="rId2">
            <a:alphaModFix/>
          </a:blip>
          <a:srcRect b="0" l="0" r="0" t="0"/>
          <a:stretch/>
        </p:blipFill>
        <p:spPr>
          <a:xfrm>
            <a:off x="1013100" y="1242650"/>
            <a:ext cx="484925" cy="484925"/>
          </a:xfrm>
          <a:prstGeom prst="rect">
            <a:avLst/>
          </a:prstGeom>
          <a:noFill/>
          <a:ln>
            <a:noFill/>
          </a:ln>
        </p:spPr>
      </p:pic>
      <p:sp>
        <p:nvSpPr>
          <p:cNvPr id="172" name="Google Shape;172;p31"/>
          <p:cNvSpPr txBox="1"/>
          <p:nvPr>
            <p:ph idx="1" type="subTitle"/>
          </p:nvPr>
        </p:nvSpPr>
        <p:spPr>
          <a:xfrm>
            <a:off x="909175" y="3255675"/>
            <a:ext cx="2461200" cy="1117200"/>
          </a:xfrm>
          <a:prstGeom prst="rect">
            <a:avLst/>
          </a:prstGeom>
        </p:spPr>
        <p:txBody>
          <a:bodyPr anchorCtr="0" anchor="t" bIns="91425" lIns="91425" spcFirstLastPara="1" rIns="91425" wrap="square" tIns="91425"/>
          <a:lstStyle>
            <a:lvl1pPr indent="0" lvl="0" marL="0" marR="0" rtl="0" algn="l">
              <a:lnSpc>
                <a:spcPct val="100000"/>
              </a:lnSpc>
              <a:spcBef>
                <a:spcPts val="0"/>
              </a:spcBef>
              <a:spcAft>
                <a:spcPts val="0"/>
              </a:spcAft>
              <a:buNone/>
              <a:defRPr b="1" sz="1400">
                <a:solidFill>
                  <a:srgbClr val="CCC4D5"/>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p:cSld name="TITLE_2_3">
    <p:bg>
      <p:bgPr>
        <a:noFill/>
      </p:bgPr>
    </p:bg>
    <p:spTree>
      <p:nvGrpSpPr>
        <p:cNvPr id="18" name="Shape 18"/>
        <p:cNvGrpSpPr/>
        <p:nvPr/>
      </p:nvGrpSpPr>
      <p:grpSpPr>
        <a:xfrm>
          <a:off x="0" y="0"/>
          <a:ext cx="0" cy="0"/>
          <a:chOff x="0" y="0"/>
          <a:chExt cx="0" cy="0"/>
        </a:xfrm>
      </p:grpSpPr>
      <p:sp>
        <p:nvSpPr>
          <p:cNvPr id="19" name="Google Shape;19;p4"/>
          <p:cNvSpPr/>
          <p:nvPr/>
        </p:nvSpPr>
        <p:spPr>
          <a:xfrm>
            <a:off x="0" y="0"/>
            <a:ext cx="4557000" cy="5143500"/>
          </a:xfrm>
          <a:prstGeom prst="rect">
            <a:avLst/>
          </a:prstGeom>
          <a:solidFill>
            <a:srgbClr val="5C3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909150" y="1174375"/>
            <a:ext cx="2955300" cy="13611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21" name="Google Shape;21;p4"/>
          <p:cNvSpPr txBox="1"/>
          <p:nvPr>
            <p:ph idx="1" type="subTitle"/>
          </p:nvPr>
        </p:nvSpPr>
        <p:spPr>
          <a:xfrm>
            <a:off x="909150" y="2686050"/>
            <a:ext cx="29553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sp>
        <p:nvSpPr>
          <p:cNvPr id="22" name="Google Shape;22;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
  <p:cSld name="TITLE_2">
    <p:bg>
      <p:bgPr>
        <a:solidFill>
          <a:srgbClr val="5C3977"/>
        </a:solidFill>
      </p:bgPr>
    </p:bg>
    <p:spTree>
      <p:nvGrpSpPr>
        <p:cNvPr id="173" name="Shape 173"/>
        <p:cNvGrpSpPr/>
        <p:nvPr/>
      </p:nvGrpSpPr>
      <p:grpSpPr>
        <a:xfrm>
          <a:off x="0" y="0"/>
          <a:ext cx="0" cy="0"/>
          <a:chOff x="0" y="0"/>
          <a:chExt cx="0" cy="0"/>
        </a:xfrm>
      </p:grpSpPr>
      <p:sp>
        <p:nvSpPr>
          <p:cNvPr id="174" name="Google Shape;174;p32"/>
          <p:cNvSpPr txBox="1"/>
          <p:nvPr>
            <p:ph type="title"/>
          </p:nvPr>
        </p:nvSpPr>
        <p:spPr>
          <a:xfrm>
            <a:off x="909150" y="1465050"/>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175" name="Google Shape;175;p32"/>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176" name="Google Shape;176;p32"/>
          <p:cNvSpPr txBox="1"/>
          <p:nvPr>
            <p:ph idx="1" type="subTitle"/>
          </p:nvPr>
        </p:nvSpPr>
        <p:spPr>
          <a:xfrm>
            <a:off x="909150" y="2457450"/>
            <a:ext cx="73257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177" name="Google Shape;177;p32"/>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p:cSld name="TITLE_2_3">
    <p:bg>
      <p:bgPr>
        <a:noFill/>
      </p:bgPr>
    </p:bg>
    <p:spTree>
      <p:nvGrpSpPr>
        <p:cNvPr id="178" name="Shape 178"/>
        <p:cNvGrpSpPr/>
        <p:nvPr/>
      </p:nvGrpSpPr>
      <p:grpSpPr>
        <a:xfrm>
          <a:off x="0" y="0"/>
          <a:ext cx="0" cy="0"/>
          <a:chOff x="0" y="0"/>
          <a:chExt cx="0" cy="0"/>
        </a:xfrm>
      </p:grpSpPr>
      <p:sp>
        <p:nvSpPr>
          <p:cNvPr id="179" name="Google Shape;179;p33"/>
          <p:cNvSpPr/>
          <p:nvPr/>
        </p:nvSpPr>
        <p:spPr>
          <a:xfrm>
            <a:off x="0" y="0"/>
            <a:ext cx="4557000" cy="5143500"/>
          </a:xfrm>
          <a:prstGeom prst="rect">
            <a:avLst/>
          </a:prstGeom>
          <a:solidFill>
            <a:srgbClr val="5C3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3"/>
          <p:cNvSpPr txBox="1"/>
          <p:nvPr>
            <p:ph type="title"/>
          </p:nvPr>
        </p:nvSpPr>
        <p:spPr>
          <a:xfrm>
            <a:off x="909150" y="1174375"/>
            <a:ext cx="2955300" cy="13611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181" name="Google Shape;181;p33"/>
          <p:cNvSpPr txBox="1"/>
          <p:nvPr>
            <p:ph idx="1" type="subTitle"/>
          </p:nvPr>
        </p:nvSpPr>
        <p:spPr>
          <a:xfrm>
            <a:off x="909150" y="2686050"/>
            <a:ext cx="29553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sp>
        <p:nvSpPr>
          <p:cNvPr id="182" name="Google Shape;182;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ext Purple">
  <p:cSld name="TITLE_2_2">
    <p:bg>
      <p:bgPr>
        <a:solidFill>
          <a:srgbClr val="5C3977"/>
        </a:solidFill>
      </p:bgPr>
    </p:bg>
    <p:spTree>
      <p:nvGrpSpPr>
        <p:cNvPr id="183" name="Shape 183"/>
        <p:cNvGrpSpPr/>
        <p:nvPr/>
      </p:nvGrpSpPr>
      <p:grpSpPr>
        <a:xfrm>
          <a:off x="0" y="0"/>
          <a:ext cx="0" cy="0"/>
          <a:chOff x="0" y="0"/>
          <a:chExt cx="0" cy="0"/>
        </a:xfrm>
      </p:grpSpPr>
      <p:sp>
        <p:nvSpPr>
          <p:cNvPr id="184" name="Google Shape;184;p34"/>
          <p:cNvSpPr txBox="1"/>
          <p:nvPr>
            <p:ph type="title"/>
          </p:nvPr>
        </p:nvSpPr>
        <p:spPr>
          <a:xfrm>
            <a:off x="909150" y="1003725"/>
            <a:ext cx="7325700" cy="29811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FFFFFF"/>
              </a:buClr>
              <a:buSzPts val="6000"/>
              <a:buFont typeface="Montserrat"/>
              <a:buNone/>
              <a:defRPr b="1" sz="60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185" name="Google Shape;185;p34"/>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186" name="Google Shape;186;p34"/>
          <p:cNvSpPr txBox="1"/>
          <p:nvPr>
            <p:ph idx="1" type="subTitle"/>
          </p:nvPr>
        </p:nvSpPr>
        <p:spPr>
          <a:xfrm>
            <a:off x="909150" y="4124375"/>
            <a:ext cx="7325700" cy="468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187" name="Google Shape;187;p34"/>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diagonal">
  <p:cSld name="TITLE_2_1">
    <p:bg>
      <p:bgPr>
        <a:solidFill>
          <a:srgbClr val="5C3977"/>
        </a:solidFill>
      </p:bgPr>
    </p:bg>
    <p:spTree>
      <p:nvGrpSpPr>
        <p:cNvPr id="188" name="Shape 188"/>
        <p:cNvGrpSpPr/>
        <p:nvPr/>
      </p:nvGrpSpPr>
      <p:grpSpPr>
        <a:xfrm>
          <a:off x="0" y="0"/>
          <a:ext cx="0" cy="0"/>
          <a:chOff x="0" y="0"/>
          <a:chExt cx="0" cy="0"/>
        </a:xfrm>
      </p:grpSpPr>
      <p:sp>
        <p:nvSpPr>
          <p:cNvPr id="189" name="Google Shape;189;p35"/>
          <p:cNvSpPr txBox="1"/>
          <p:nvPr>
            <p:ph type="title"/>
          </p:nvPr>
        </p:nvSpPr>
        <p:spPr>
          <a:xfrm rot="-2700000">
            <a:off x="-326541" y="1060350"/>
            <a:ext cx="7325768" cy="1843003"/>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6000"/>
              <a:buFont typeface="Montserrat"/>
              <a:buNone/>
              <a:defRPr b="1" sz="60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6000"/>
              <a:buNone/>
              <a:defRPr sz="6000">
                <a:solidFill>
                  <a:srgbClr val="FFFFFF"/>
                </a:solidFill>
              </a:defRPr>
            </a:lvl2pPr>
            <a:lvl3pPr lvl="2" rtl="0" algn="ctr">
              <a:spcBef>
                <a:spcPts val="0"/>
              </a:spcBef>
              <a:spcAft>
                <a:spcPts val="0"/>
              </a:spcAft>
              <a:buClr>
                <a:srgbClr val="FFFFFF"/>
              </a:buClr>
              <a:buSzPts val="6000"/>
              <a:buNone/>
              <a:defRPr sz="6000">
                <a:solidFill>
                  <a:srgbClr val="FFFFFF"/>
                </a:solidFill>
              </a:defRPr>
            </a:lvl3pPr>
            <a:lvl4pPr lvl="3" rtl="0" algn="ctr">
              <a:spcBef>
                <a:spcPts val="0"/>
              </a:spcBef>
              <a:spcAft>
                <a:spcPts val="0"/>
              </a:spcAft>
              <a:buClr>
                <a:srgbClr val="FFFFFF"/>
              </a:buClr>
              <a:buSzPts val="6000"/>
              <a:buNone/>
              <a:defRPr sz="6000">
                <a:solidFill>
                  <a:srgbClr val="FFFFFF"/>
                </a:solidFill>
              </a:defRPr>
            </a:lvl4pPr>
            <a:lvl5pPr lvl="4" rtl="0" algn="ctr">
              <a:spcBef>
                <a:spcPts val="0"/>
              </a:spcBef>
              <a:spcAft>
                <a:spcPts val="0"/>
              </a:spcAft>
              <a:buClr>
                <a:srgbClr val="FFFFFF"/>
              </a:buClr>
              <a:buSzPts val="6000"/>
              <a:buNone/>
              <a:defRPr sz="6000">
                <a:solidFill>
                  <a:srgbClr val="FFFFFF"/>
                </a:solidFill>
              </a:defRPr>
            </a:lvl5pPr>
            <a:lvl6pPr lvl="5" rtl="0" algn="ctr">
              <a:spcBef>
                <a:spcPts val="0"/>
              </a:spcBef>
              <a:spcAft>
                <a:spcPts val="0"/>
              </a:spcAft>
              <a:buClr>
                <a:srgbClr val="FFFFFF"/>
              </a:buClr>
              <a:buSzPts val="6000"/>
              <a:buNone/>
              <a:defRPr sz="6000">
                <a:solidFill>
                  <a:srgbClr val="FFFFFF"/>
                </a:solidFill>
              </a:defRPr>
            </a:lvl6pPr>
            <a:lvl7pPr lvl="6" rtl="0" algn="ctr">
              <a:spcBef>
                <a:spcPts val="0"/>
              </a:spcBef>
              <a:spcAft>
                <a:spcPts val="0"/>
              </a:spcAft>
              <a:buClr>
                <a:srgbClr val="FFFFFF"/>
              </a:buClr>
              <a:buSzPts val="6000"/>
              <a:buNone/>
              <a:defRPr sz="6000">
                <a:solidFill>
                  <a:srgbClr val="FFFFFF"/>
                </a:solidFill>
              </a:defRPr>
            </a:lvl7pPr>
            <a:lvl8pPr lvl="7" rtl="0" algn="ctr">
              <a:spcBef>
                <a:spcPts val="0"/>
              </a:spcBef>
              <a:spcAft>
                <a:spcPts val="0"/>
              </a:spcAft>
              <a:buClr>
                <a:srgbClr val="FFFFFF"/>
              </a:buClr>
              <a:buSzPts val="6000"/>
              <a:buNone/>
              <a:defRPr sz="6000">
                <a:solidFill>
                  <a:srgbClr val="FFFFFF"/>
                </a:solidFill>
              </a:defRPr>
            </a:lvl8pPr>
            <a:lvl9pPr lvl="8" rtl="0" algn="ctr">
              <a:spcBef>
                <a:spcPts val="0"/>
              </a:spcBef>
              <a:spcAft>
                <a:spcPts val="0"/>
              </a:spcAft>
              <a:buClr>
                <a:srgbClr val="FFFFFF"/>
              </a:buClr>
              <a:buSzPts val="6000"/>
              <a:buNone/>
              <a:defRPr sz="6000">
                <a:solidFill>
                  <a:srgbClr val="FFFFFF"/>
                </a:solidFill>
              </a:defRPr>
            </a:lvl9pPr>
          </a:lstStyle>
          <a:p/>
        </p:txBody>
      </p:sp>
      <p:sp>
        <p:nvSpPr>
          <p:cNvPr id="190" name="Google Shape;190;p35"/>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191" name="Google Shape;191;p35"/>
          <p:cNvSpPr txBox="1"/>
          <p:nvPr>
            <p:ph idx="1" type="subTitle"/>
          </p:nvPr>
        </p:nvSpPr>
        <p:spPr>
          <a:xfrm>
            <a:off x="4560000" y="3018425"/>
            <a:ext cx="29811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192" name="Google Shape;192;p35"/>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d">
  <p:cSld name="TITLE_1">
    <p:bg>
      <p:bgPr>
        <a:solidFill>
          <a:srgbClr val="5C3977"/>
        </a:solidFill>
      </p:bgPr>
    </p:bg>
    <p:spTree>
      <p:nvGrpSpPr>
        <p:cNvPr id="193" name="Shape 193"/>
        <p:cNvGrpSpPr/>
        <p:nvPr/>
      </p:nvGrpSpPr>
      <p:grpSpPr>
        <a:xfrm>
          <a:off x="0" y="0"/>
          <a:ext cx="0" cy="0"/>
          <a:chOff x="0" y="0"/>
          <a:chExt cx="0" cy="0"/>
        </a:xfrm>
      </p:grpSpPr>
      <p:sp>
        <p:nvSpPr>
          <p:cNvPr id="194" name="Google Shape;194;p36"/>
          <p:cNvSpPr/>
          <p:nvPr/>
        </p:nvSpPr>
        <p:spPr>
          <a:xfrm>
            <a:off x="5852800" y="1987600"/>
            <a:ext cx="2217600" cy="2465700"/>
          </a:xfrm>
          <a:prstGeom prst="rect">
            <a:avLst/>
          </a:prstGeom>
          <a:noFill/>
          <a:ln>
            <a:noFill/>
          </a:ln>
        </p:spPr>
        <p:txBody>
          <a:bodyPr anchorCtr="0" anchor="t" bIns="0" lIns="0" spcFirstLastPara="1" rIns="57775" wrap="square" tIns="0">
            <a:noAutofit/>
          </a:bodyPr>
          <a:lstStyle/>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hello@fearless.tech</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Clr>
                <a:srgbClr val="000000"/>
              </a:buClr>
              <a:buFont typeface="Arial"/>
              <a:buNone/>
            </a:pPr>
            <a:r>
              <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8 Market Place, Suite 304</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Baltimore, MD 21202</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t/>
            </a:r>
            <a:endParaRPr b="1" i="0" sz="1000" u="none" cap="none" strike="noStrike">
              <a:solidFill>
                <a:srgbClr val="FFFFFF"/>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FFFFFF"/>
                </a:solidFill>
                <a:latin typeface="Montserrat"/>
                <a:ea typeface="Montserrat"/>
                <a:cs typeface="Montserrat"/>
                <a:sym typeface="Montserrat"/>
              </a:rPr>
              <a:t>fearless.tech</a:t>
            </a:r>
            <a:endParaRPr b="1" sz="1000">
              <a:solidFill>
                <a:srgbClr val="FFFFFF"/>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lang="en" sz="1000">
                <a:solidFill>
                  <a:srgbClr val="CCC4D5"/>
                </a:solidFill>
                <a:latin typeface="Montserrat"/>
                <a:ea typeface="Montserrat"/>
                <a:cs typeface="Montserrat"/>
                <a:sym typeface="Montserrat"/>
              </a:rPr>
              <a:t>(410) 394-9600 </a:t>
            </a:r>
            <a:endParaRPr b="1" sz="1000">
              <a:solidFill>
                <a:srgbClr val="CCC4D5"/>
              </a:solidFill>
              <a:latin typeface="Montserrat"/>
              <a:ea typeface="Montserrat"/>
              <a:cs typeface="Montserrat"/>
              <a:sym typeface="Montserrat"/>
            </a:endParaRPr>
          </a:p>
          <a:p>
            <a:pPr indent="0" lvl="0" marL="50800" marR="0" rtl="0" algn="l">
              <a:lnSpc>
                <a:spcPct val="115000"/>
              </a:lnSpc>
              <a:spcBef>
                <a:spcPts val="0"/>
              </a:spcBef>
              <a:spcAft>
                <a:spcPts val="0"/>
              </a:spcAft>
              <a:buNone/>
            </a:pPr>
            <a:r>
              <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t/>
            </a:r>
            <a:endParaRPr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DUNS #: 829602304, Cage Code: 5BS71</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Certifications: Maryland MBE/DBE, SDB, </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HUBZone Certified, 8(a) Certified</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NAICS Codes: 541330 541430 541490 </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541511 541512 541519 541990</a:t>
            </a:r>
            <a:endParaRPr sz="800">
              <a:solidFill>
                <a:srgbClr val="CCC4D5"/>
              </a:solidFill>
              <a:latin typeface="Montserrat"/>
              <a:ea typeface="Montserrat"/>
              <a:cs typeface="Montserrat"/>
              <a:sym typeface="Montserrat"/>
            </a:endParaRPr>
          </a:p>
        </p:txBody>
      </p:sp>
      <p:pic>
        <p:nvPicPr>
          <p:cNvPr id="195" name="Google Shape;195;p36"/>
          <p:cNvPicPr preferRelativeResize="0"/>
          <p:nvPr/>
        </p:nvPicPr>
        <p:blipFill>
          <a:blip r:embed="rId2">
            <a:alphaModFix/>
          </a:blip>
          <a:stretch>
            <a:fillRect/>
          </a:stretch>
        </p:blipFill>
        <p:spPr>
          <a:xfrm>
            <a:off x="5902725" y="1201047"/>
            <a:ext cx="1678275" cy="317350"/>
          </a:xfrm>
          <a:prstGeom prst="rect">
            <a:avLst/>
          </a:prstGeom>
          <a:noFill/>
          <a:ln>
            <a:noFill/>
          </a:ln>
        </p:spPr>
      </p:pic>
      <p:sp>
        <p:nvSpPr>
          <p:cNvPr id="196" name="Google Shape;196;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TITLE_1_1">
    <p:bg>
      <p:bgPr>
        <a:solidFill>
          <a:srgbClr val="5C3977"/>
        </a:solidFill>
      </p:bgPr>
    </p:bg>
    <p:spTree>
      <p:nvGrpSpPr>
        <p:cNvPr id="197" name="Shape 197"/>
        <p:cNvGrpSpPr/>
        <p:nvPr/>
      </p:nvGrpSpPr>
      <p:grpSpPr>
        <a:xfrm>
          <a:off x="0" y="0"/>
          <a:ext cx="0" cy="0"/>
          <a:chOff x="0" y="0"/>
          <a:chExt cx="0" cy="0"/>
        </a:xfrm>
      </p:grpSpPr>
      <p:pic>
        <p:nvPicPr>
          <p:cNvPr id="198" name="Google Shape;198;p37"/>
          <p:cNvPicPr preferRelativeResize="0"/>
          <p:nvPr/>
        </p:nvPicPr>
        <p:blipFill rotWithShape="1">
          <a:blip r:embed="rId2">
            <a:alphaModFix/>
          </a:blip>
          <a:srcRect b="0" l="0" r="0" t="0"/>
          <a:stretch/>
        </p:blipFill>
        <p:spPr>
          <a:xfrm>
            <a:off x="4329538" y="2329288"/>
            <a:ext cx="484924" cy="484924"/>
          </a:xfrm>
          <a:prstGeom prst="rect">
            <a:avLst/>
          </a:prstGeom>
          <a:noFill/>
          <a:ln>
            <a:noFill/>
          </a:ln>
        </p:spPr>
      </p:pic>
      <p:sp>
        <p:nvSpPr>
          <p:cNvPr id="199" name="Google Shape;199;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d 2">
  <p:cSld name="TITLE_1_1_2">
    <p:bg>
      <p:bgPr>
        <a:solidFill>
          <a:srgbClr val="5C3977"/>
        </a:solidFill>
      </p:bgPr>
    </p:bg>
    <p:spTree>
      <p:nvGrpSpPr>
        <p:cNvPr id="200" name="Shape 200"/>
        <p:cNvGrpSpPr/>
        <p:nvPr/>
      </p:nvGrpSpPr>
      <p:grpSpPr>
        <a:xfrm>
          <a:off x="0" y="0"/>
          <a:ext cx="0" cy="0"/>
          <a:chOff x="0" y="0"/>
          <a:chExt cx="0" cy="0"/>
        </a:xfrm>
      </p:grpSpPr>
      <p:pic>
        <p:nvPicPr>
          <p:cNvPr id="201" name="Google Shape;201;p38"/>
          <p:cNvPicPr preferRelativeResize="0"/>
          <p:nvPr/>
        </p:nvPicPr>
        <p:blipFill rotWithShape="1">
          <a:blip r:embed="rId2">
            <a:alphaModFix/>
          </a:blip>
          <a:srcRect b="0" l="0" r="0" t="0"/>
          <a:stretch/>
        </p:blipFill>
        <p:spPr>
          <a:xfrm>
            <a:off x="3768026" y="1767775"/>
            <a:ext cx="1607950" cy="1607950"/>
          </a:xfrm>
          <a:prstGeom prst="rect">
            <a:avLst/>
          </a:prstGeom>
          <a:noFill/>
          <a:ln>
            <a:noFill/>
          </a:ln>
        </p:spPr>
      </p:pic>
      <p:sp>
        <p:nvSpPr>
          <p:cNvPr id="202" name="Google Shape;202;p38"/>
          <p:cNvSpPr txBox="1"/>
          <p:nvPr/>
        </p:nvSpPr>
        <p:spPr>
          <a:xfrm>
            <a:off x="2947800" y="3833000"/>
            <a:ext cx="3248400" cy="6903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a:solidFill>
                  <a:srgbClr val="FFFFFF"/>
                </a:solidFill>
                <a:latin typeface="Montserrat"/>
                <a:ea typeface="Montserrat"/>
                <a:cs typeface="Montserrat"/>
                <a:sym typeface="Montserrat"/>
              </a:rPr>
              <a:t>fearless.tech</a:t>
            </a:r>
            <a:endParaRPr b="1">
              <a:solidFill>
                <a:srgbClr val="FFFFFF"/>
              </a:solidFill>
              <a:latin typeface="Montserrat"/>
              <a:ea typeface="Montserrat"/>
              <a:cs typeface="Montserrat"/>
              <a:sym typeface="Montserrat"/>
            </a:endParaRPr>
          </a:p>
          <a:p>
            <a:pPr indent="0" lvl="0" marL="0" rtl="0" algn="ctr">
              <a:lnSpc>
                <a:spcPct val="150000"/>
              </a:lnSpc>
              <a:spcBef>
                <a:spcPts val="0"/>
              </a:spcBef>
              <a:spcAft>
                <a:spcPts val="0"/>
              </a:spcAft>
              <a:buClr>
                <a:srgbClr val="000000"/>
              </a:buClr>
              <a:buSzPts val="1100"/>
              <a:buFont typeface="Arial"/>
              <a:buNone/>
            </a:pPr>
            <a:r>
              <a:rPr b="1" lang="en">
                <a:solidFill>
                  <a:srgbClr val="CCC4D5"/>
                </a:solidFill>
                <a:latin typeface="Montserrat"/>
                <a:ea typeface="Montserrat"/>
                <a:cs typeface="Montserrat"/>
                <a:sym typeface="Montserrat"/>
              </a:rPr>
              <a:t>@fearlessbmore</a:t>
            </a:r>
            <a:endParaRPr b="1">
              <a:solidFill>
                <a:srgbClr val="CCC4D5"/>
              </a:solidFill>
              <a:latin typeface="Montserrat"/>
              <a:ea typeface="Montserrat"/>
              <a:cs typeface="Montserrat"/>
              <a:sym typeface="Montserrat"/>
            </a:endParaRPr>
          </a:p>
          <a:p>
            <a:pPr indent="0" lvl="0" marL="0" rtl="0" algn="ctr">
              <a:lnSpc>
                <a:spcPct val="150000"/>
              </a:lnSpc>
              <a:spcBef>
                <a:spcPts val="0"/>
              </a:spcBef>
              <a:spcAft>
                <a:spcPts val="0"/>
              </a:spcAft>
              <a:buNone/>
            </a:pPr>
            <a:r>
              <a:t/>
            </a:r>
            <a:endParaRPr b="1">
              <a:solidFill>
                <a:srgbClr val="FFFFFF"/>
              </a:solidFill>
              <a:latin typeface="Montserrat"/>
              <a:ea typeface="Montserrat"/>
              <a:cs typeface="Montserrat"/>
              <a:sym typeface="Montserrat"/>
            </a:endParaRPr>
          </a:p>
        </p:txBody>
      </p:sp>
      <p:sp>
        <p:nvSpPr>
          <p:cNvPr id="203" name="Google Shape;203;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urple">
  <p:cSld name="TITLE_1_1_1">
    <p:bg>
      <p:bgPr>
        <a:solidFill>
          <a:srgbClr val="5C3977"/>
        </a:solidFill>
      </p:bgPr>
    </p:bg>
    <p:spTree>
      <p:nvGrpSpPr>
        <p:cNvPr id="204" name="Shape 204"/>
        <p:cNvGrpSpPr/>
        <p:nvPr/>
      </p:nvGrpSpPr>
      <p:grpSpPr>
        <a:xfrm>
          <a:off x="0" y="0"/>
          <a:ext cx="0" cy="0"/>
          <a:chOff x="0" y="0"/>
          <a:chExt cx="0" cy="0"/>
        </a:xfrm>
      </p:grpSpPr>
      <p:sp>
        <p:nvSpPr>
          <p:cNvPr id="205" name="Google Shape;205;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hite">
  <p:cSld name="TITLE_1_1_1_1">
    <p:bg>
      <p:bgPr>
        <a:solidFill>
          <a:srgbClr val="FFFFFF"/>
        </a:solidFill>
      </p:bgPr>
    </p:bg>
    <p:spTree>
      <p:nvGrpSpPr>
        <p:cNvPr id="206" name="Shape 206"/>
        <p:cNvGrpSpPr/>
        <p:nvPr/>
      </p:nvGrpSpPr>
      <p:grpSpPr>
        <a:xfrm>
          <a:off x="0" y="0"/>
          <a:ext cx="0" cy="0"/>
          <a:chOff x="0" y="0"/>
          <a:chExt cx="0" cy="0"/>
        </a:xfrm>
      </p:grpSpPr>
      <p:sp>
        <p:nvSpPr>
          <p:cNvPr id="207" name="Google Shape;207;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type="secHead">
  <p:cSld name="SECTION_HEADER">
    <p:spTree>
      <p:nvGrpSpPr>
        <p:cNvPr id="208" name="Shape 208"/>
        <p:cNvGrpSpPr/>
        <p:nvPr/>
      </p:nvGrpSpPr>
      <p:grpSpPr>
        <a:xfrm>
          <a:off x="0" y="0"/>
          <a:ext cx="0" cy="0"/>
          <a:chOff x="0" y="0"/>
          <a:chExt cx="0" cy="0"/>
        </a:xfrm>
      </p:grpSpPr>
      <p:sp>
        <p:nvSpPr>
          <p:cNvPr id="209" name="Google Shape;209;p41"/>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210" name="Google Shape;210;p41"/>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211" name="Google Shape;211;p41"/>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12" name="Google Shape;212;p41"/>
          <p:cNvSpPr txBox="1"/>
          <p:nvPr>
            <p:ph idx="1" type="subTitle"/>
          </p:nvPr>
        </p:nvSpPr>
        <p:spPr>
          <a:xfrm>
            <a:off x="909150" y="1419436"/>
            <a:ext cx="7325700" cy="5478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13" name="Google Shape;213;p41"/>
          <p:cNvSpPr txBox="1"/>
          <p:nvPr>
            <p:ph idx="2" type="body"/>
          </p:nvPr>
        </p:nvSpPr>
        <p:spPr>
          <a:xfrm>
            <a:off x="909150" y="2206600"/>
            <a:ext cx="73257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ext Purple">
  <p:cSld name="TITLE_2_2">
    <p:bg>
      <p:bgPr>
        <a:solidFill>
          <a:srgbClr val="5C3977"/>
        </a:solidFill>
      </p:bgPr>
    </p:bg>
    <p:spTree>
      <p:nvGrpSpPr>
        <p:cNvPr id="23" name="Shape 23"/>
        <p:cNvGrpSpPr/>
        <p:nvPr/>
      </p:nvGrpSpPr>
      <p:grpSpPr>
        <a:xfrm>
          <a:off x="0" y="0"/>
          <a:ext cx="0" cy="0"/>
          <a:chOff x="0" y="0"/>
          <a:chExt cx="0" cy="0"/>
        </a:xfrm>
      </p:grpSpPr>
      <p:sp>
        <p:nvSpPr>
          <p:cNvPr id="24" name="Google Shape;24;p5"/>
          <p:cNvSpPr txBox="1"/>
          <p:nvPr>
            <p:ph type="title"/>
          </p:nvPr>
        </p:nvSpPr>
        <p:spPr>
          <a:xfrm>
            <a:off x="909150" y="1003725"/>
            <a:ext cx="7325700" cy="29811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FFFFFF"/>
              </a:buClr>
              <a:buSzPts val="6000"/>
              <a:buFont typeface="Montserrat"/>
              <a:buNone/>
              <a:defRPr b="1" sz="60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25" name="Google Shape;25;p5"/>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5"/>
          <p:cNvSpPr txBox="1"/>
          <p:nvPr>
            <p:ph idx="1" type="subTitle"/>
          </p:nvPr>
        </p:nvSpPr>
        <p:spPr>
          <a:xfrm>
            <a:off x="909150" y="4124375"/>
            <a:ext cx="7325700" cy="468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27" name="Google Shape;27;p5"/>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SECTION_HEADER_3">
    <p:spTree>
      <p:nvGrpSpPr>
        <p:cNvPr id="214" name="Shape 214"/>
        <p:cNvGrpSpPr/>
        <p:nvPr/>
      </p:nvGrpSpPr>
      <p:grpSpPr>
        <a:xfrm>
          <a:off x="0" y="0"/>
          <a:ext cx="0" cy="0"/>
          <a:chOff x="0" y="0"/>
          <a:chExt cx="0" cy="0"/>
        </a:xfrm>
      </p:grpSpPr>
      <p:sp>
        <p:nvSpPr>
          <p:cNvPr id="215" name="Google Shape;215;p42"/>
          <p:cNvSpPr txBox="1"/>
          <p:nvPr>
            <p:ph type="title"/>
          </p:nvPr>
        </p:nvSpPr>
        <p:spPr>
          <a:xfrm>
            <a:off x="909150" y="1008275"/>
            <a:ext cx="7325700" cy="31269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5C3977"/>
              </a:buClr>
              <a:buSzPts val="13000"/>
              <a:buFont typeface="Montserrat"/>
              <a:buNone/>
              <a:defRPr b="1" sz="13000">
                <a:solidFill>
                  <a:srgbClr val="5C3977"/>
                </a:solidFill>
                <a:latin typeface="Montserrat"/>
                <a:ea typeface="Montserrat"/>
                <a:cs typeface="Montserrat"/>
                <a:sym typeface="Montserrat"/>
              </a:defRPr>
            </a:lvl1pPr>
            <a:lvl2pPr lvl="1" rtl="0" algn="ctr">
              <a:spcBef>
                <a:spcPts val="0"/>
              </a:spcBef>
              <a:spcAft>
                <a:spcPts val="0"/>
              </a:spcAft>
              <a:buSzPts val="13000"/>
              <a:buNone/>
              <a:defRPr sz="13000"/>
            </a:lvl2pPr>
            <a:lvl3pPr lvl="2" rtl="0" algn="ctr">
              <a:spcBef>
                <a:spcPts val="0"/>
              </a:spcBef>
              <a:spcAft>
                <a:spcPts val="0"/>
              </a:spcAft>
              <a:buSzPts val="13000"/>
              <a:buNone/>
              <a:defRPr sz="13000"/>
            </a:lvl3pPr>
            <a:lvl4pPr lvl="3" rtl="0" algn="ctr">
              <a:spcBef>
                <a:spcPts val="0"/>
              </a:spcBef>
              <a:spcAft>
                <a:spcPts val="0"/>
              </a:spcAft>
              <a:buSzPts val="13000"/>
              <a:buNone/>
              <a:defRPr sz="13000"/>
            </a:lvl4pPr>
            <a:lvl5pPr lvl="4" rtl="0" algn="ctr">
              <a:spcBef>
                <a:spcPts val="0"/>
              </a:spcBef>
              <a:spcAft>
                <a:spcPts val="0"/>
              </a:spcAft>
              <a:buSzPts val="13000"/>
              <a:buNone/>
              <a:defRPr sz="13000"/>
            </a:lvl5pPr>
            <a:lvl6pPr lvl="5" rtl="0" algn="ctr">
              <a:spcBef>
                <a:spcPts val="0"/>
              </a:spcBef>
              <a:spcAft>
                <a:spcPts val="0"/>
              </a:spcAft>
              <a:buSzPts val="13000"/>
              <a:buNone/>
              <a:defRPr sz="13000"/>
            </a:lvl6pPr>
            <a:lvl7pPr lvl="6" rtl="0" algn="ctr">
              <a:spcBef>
                <a:spcPts val="0"/>
              </a:spcBef>
              <a:spcAft>
                <a:spcPts val="0"/>
              </a:spcAft>
              <a:buSzPts val="13000"/>
              <a:buNone/>
              <a:defRPr sz="13000"/>
            </a:lvl7pPr>
            <a:lvl8pPr lvl="7" rtl="0" algn="ctr">
              <a:spcBef>
                <a:spcPts val="0"/>
              </a:spcBef>
              <a:spcAft>
                <a:spcPts val="0"/>
              </a:spcAft>
              <a:buSzPts val="13000"/>
              <a:buNone/>
              <a:defRPr sz="13000"/>
            </a:lvl8pPr>
            <a:lvl9pPr lvl="8" rtl="0" algn="ctr">
              <a:spcBef>
                <a:spcPts val="0"/>
              </a:spcBef>
              <a:spcAft>
                <a:spcPts val="0"/>
              </a:spcAft>
              <a:buSzPts val="13000"/>
              <a:buNone/>
              <a:defRPr sz="13000"/>
            </a:lvl9pPr>
          </a:lstStyle>
          <a:p/>
        </p:txBody>
      </p:sp>
      <p:sp>
        <p:nvSpPr>
          <p:cNvPr id="216" name="Google Shape;216;p42"/>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217" name="Google Shape;217;p42"/>
          <p:cNvSpPr txBox="1"/>
          <p:nvPr>
            <p:ph idx="1" type="subTitle"/>
          </p:nvPr>
        </p:nvSpPr>
        <p:spPr>
          <a:xfrm>
            <a:off x="909150" y="4221575"/>
            <a:ext cx="7325700" cy="474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218" name="Google Shape;218;p42"/>
          <p:cNvPicPr preferRelativeResize="0"/>
          <p:nvPr/>
        </p:nvPicPr>
        <p:blipFill>
          <a:blip r:embed="rId2">
            <a:alphaModFix/>
          </a:blip>
          <a:stretch>
            <a:fillRect/>
          </a:stretch>
        </p:blipFill>
        <p:spPr>
          <a:xfrm>
            <a:off x="8515725" y="4549500"/>
            <a:ext cx="393600" cy="3936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ext">
  <p:cSld name="SECTION_HEADER_3_1">
    <p:spTree>
      <p:nvGrpSpPr>
        <p:cNvPr id="219" name="Shape 219"/>
        <p:cNvGrpSpPr/>
        <p:nvPr/>
      </p:nvGrpSpPr>
      <p:grpSpPr>
        <a:xfrm>
          <a:off x="0" y="0"/>
          <a:ext cx="0" cy="0"/>
          <a:chOff x="0" y="0"/>
          <a:chExt cx="0" cy="0"/>
        </a:xfrm>
      </p:grpSpPr>
      <p:sp>
        <p:nvSpPr>
          <p:cNvPr id="220" name="Google Shape;220;p43"/>
          <p:cNvSpPr txBox="1"/>
          <p:nvPr>
            <p:ph type="title"/>
          </p:nvPr>
        </p:nvSpPr>
        <p:spPr>
          <a:xfrm>
            <a:off x="909150" y="863200"/>
            <a:ext cx="7325700" cy="32721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5C3977"/>
              </a:buClr>
              <a:buSzPts val="6000"/>
              <a:buFont typeface="Montserrat"/>
              <a:buNone/>
              <a:defRPr b="1" sz="6000">
                <a:solidFill>
                  <a:srgbClr val="5C3977"/>
                </a:solidFill>
                <a:latin typeface="Montserrat"/>
                <a:ea typeface="Montserrat"/>
                <a:cs typeface="Montserrat"/>
                <a:sym typeface="Montserrat"/>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221" name="Google Shape;221;p43"/>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222" name="Google Shape;222;p43"/>
          <p:cNvSpPr txBox="1"/>
          <p:nvPr>
            <p:ph idx="1" type="subTitle"/>
          </p:nvPr>
        </p:nvSpPr>
        <p:spPr>
          <a:xfrm>
            <a:off x="909150" y="4221575"/>
            <a:ext cx="7325700" cy="474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223" name="Google Shape;223;p43"/>
          <p:cNvPicPr preferRelativeResize="0"/>
          <p:nvPr/>
        </p:nvPicPr>
        <p:blipFill>
          <a:blip r:embed="rId2">
            <a:alphaModFix/>
          </a:blip>
          <a:stretch>
            <a:fillRect/>
          </a:stretch>
        </p:blipFill>
        <p:spPr>
          <a:xfrm>
            <a:off x="8515725" y="4549500"/>
            <a:ext cx="393600" cy="3936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lumns">
  <p:cSld name="SECTION_HEADER_2">
    <p:spTree>
      <p:nvGrpSpPr>
        <p:cNvPr id="224" name="Shape 224"/>
        <p:cNvGrpSpPr/>
        <p:nvPr/>
      </p:nvGrpSpPr>
      <p:grpSpPr>
        <a:xfrm>
          <a:off x="0" y="0"/>
          <a:ext cx="0" cy="0"/>
          <a:chOff x="0" y="0"/>
          <a:chExt cx="0" cy="0"/>
        </a:xfrm>
      </p:grpSpPr>
      <p:sp>
        <p:nvSpPr>
          <p:cNvPr id="225" name="Google Shape;225;p44"/>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6" name="Google Shape;226;p44"/>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227" name="Google Shape;227;p44"/>
          <p:cNvSpPr txBox="1"/>
          <p:nvPr>
            <p:ph idx="1" type="subTitle"/>
          </p:nvPr>
        </p:nvSpPr>
        <p:spPr>
          <a:xfrm>
            <a:off x="909150" y="1419436"/>
            <a:ext cx="7325700" cy="5478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228" name="Google Shape;228;p44"/>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229" name="Google Shape;229;p44"/>
          <p:cNvSpPr txBox="1"/>
          <p:nvPr>
            <p:ph idx="2" type="body"/>
          </p:nvPr>
        </p:nvSpPr>
        <p:spPr>
          <a:xfrm>
            <a:off x="909150" y="2206600"/>
            <a:ext cx="32181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30" name="Google Shape;230;p44"/>
          <p:cNvSpPr txBox="1"/>
          <p:nvPr>
            <p:ph idx="3" type="body"/>
          </p:nvPr>
        </p:nvSpPr>
        <p:spPr>
          <a:xfrm>
            <a:off x="5016750" y="2206600"/>
            <a:ext cx="32181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cxnSp>
        <p:nvCxnSpPr>
          <p:cNvPr id="231" name="Google Shape;231;p44"/>
          <p:cNvCxnSpPr/>
          <p:nvPr/>
        </p:nvCxnSpPr>
        <p:spPr>
          <a:xfrm>
            <a:off x="4575375" y="2338700"/>
            <a:ext cx="0" cy="1985700"/>
          </a:xfrm>
          <a:prstGeom prst="straightConnector1">
            <a:avLst/>
          </a:prstGeom>
          <a:noFill/>
          <a:ln cap="flat" cmpd="sng" w="19050">
            <a:solidFill>
              <a:srgbClr val="CCCCCC"/>
            </a:solidFill>
            <a:prstDash val="solid"/>
            <a:round/>
            <a:headEnd len="med" w="med" type="none"/>
            <a:tailEnd len="med" w="med" type="none"/>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arters">
  <p:cSld name="SECTION_HEADER_2_1">
    <p:spTree>
      <p:nvGrpSpPr>
        <p:cNvPr id="232" name="Shape 232"/>
        <p:cNvGrpSpPr/>
        <p:nvPr/>
      </p:nvGrpSpPr>
      <p:grpSpPr>
        <a:xfrm>
          <a:off x="0" y="0"/>
          <a:ext cx="0" cy="0"/>
          <a:chOff x="0" y="0"/>
          <a:chExt cx="0" cy="0"/>
        </a:xfrm>
      </p:grpSpPr>
      <p:sp>
        <p:nvSpPr>
          <p:cNvPr id="233" name="Google Shape;233;p45"/>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234" name="Google Shape;234;p45"/>
          <p:cNvSpPr txBox="1"/>
          <p:nvPr>
            <p:ph idx="1" type="subTitle"/>
          </p:nvPr>
        </p:nvSpPr>
        <p:spPr>
          <a:xfrm>
            <a:off x="909150" y="1685925"/>
            <a:ext cx="3205800" cy="1076100"/>
          </a:xfrm>
          <a:prstGeom prst="rect">
            <a:avLst/>
          </a:prstGeom>
        </p:spPr>
        <p:txBody>
          <a:bodyPr anchorCtr="0" anchor="b" bIns="91425" lIns="91425" spcFirstLastPara="1" rIns="91425" wrap="square" tIns="91425"/>
          <a:lstStyle>
            <a:lvl1pPr lvl="0" rtl="0" algn="r">
              <a:spcBef>
                <a:spcPts val="0"/>
              </a:spcBef>
              <a:spcAft>
                <a:spcPts val="0"/>
              </a:spcAft>
              <a:buNone/>
              <a:defRPr b="1">
                <a:solidFill>
                  <a:srgbClr val="EE5340"/>
                </a:solidFill>
                <a:latin typeface="Montserrat"/>
                <a:ea typeface="Montserrat"/>
                <a:cs typeface="Montserrat"/>
                <a:sym typeface="Montserrat"/>
              </a:defRPr>
            </a:lvl1pPr>
            <a:lvl2pPr lvl="1" rtl="0" algn="r">
              <a:spcBef>
                <a:spcPts val="0"/>
              </a:spcBef>
              <a:spcAft>
                <a:spcPts val="0"/>
              </a:spcAft>
              <a:buNone/>
              <a:defRPr>
                <a:solidFill>
                  <a:srgbClr val="EE5340"/>
                </a:solidFill>
              </a:defRPr>
            </a:lvl2pPr>
            <a:lvl3pPr lvl="2" rtl="0" algn="r">
              <a:spcBef>
                <a:spcPts val="0"/>
              </a:spcBef>
              <a:spcAft>
                <a:spcPts val="0"/>
              </a:spcAft>
              <a:buNone/>
              <a:defRPr>
                <a:solidFill>
                  <a:srgbClr val="EE5340"/>
                </a:solidFill>
              </a:defRPr>
            </a:lvl3pPr>
            <a:lvl4pPr lvl="3" rtl="0" algn="r">
              <a:spcBef>
                <a:spcPts val="0"/>
              </a:spcBef>
              <a:spcAft>
                <a:spcPts val="0"/>
              </a:spcAft>
              <a:buNone/>
              <a:defRPr>
                <a:solidFill>
                  <a:srgbClr val="EE5340"/>
                </a:solidFill>
              </a:defRPr>
            </a:lvl4pPr>
            <a:lvl5pPr lvl="4" rtl="0" algn="r">
              <a:spcBef>
                <a:spcPts val="0"/>
              </a:spcBef>
              <a:spcAft>
                <a:spcPts val="0"/>
              </a:spcAft>
              <a:buNone/>
              <a:defRPr>
                <a:solidFill>
                  <a:srgbClr val="EE5340"/>
                </a:solidFill>
              </a:defRPr>
            </a:lvl5pPr>
            <a:lvl6pPr lvl="5" rtl="0" algn="r">
              <a:spcBef>
                <a:spcPts val="0"/>
              </a:spcBef>
              <a:spcAft>
                <a:spcPts val="0"/>
              </a:spcAft>
              <a:buNone/>
              <a:defRPr>
                <a:solidFill>
                  <a:srgbClr val="EE5340"/>
                </a:solidFill>
              </a:defRPr>
            </a:lvl6pPr>
            <a:lvl7pPr lvl="6" rtl="0" algn="r">
              <a:spcBef>
                <a:spcPts val="0"/>
              </a:spcBef>
              <a:spcAft>
                <a:spcPts val="0"/>
              </a:spcAft>
              <a:buNone/>
              <a:defRPr>
                <a:solidFill>
                  <a:srgbClr val="EE5340"/>
                </a:solidFill>
              </a:defRPr>
            </a:lvl7pPr>
            <a:lvl8pPr lvl="7" rtl="0" algn="r">
              <a:spcBef>
                <a:spcPts val="0"/>
              </a:spcBef>
              <a:spcAft>
                <a:spcPts val="0"/>
              </a:spcAft>
              <a:buNone/>
              <a:defRPr>
                <a:solidFill>
                  <a:srgbClr val="EE5340"/>
                </a:solidFill>
              </a:defRPr>
            </a:lvl8pPr>
            <a:lvl9pPr lvl="8" rtl="0" algn="r">
              <a:spcBef>
                <a:spcPts val="0"/>
              </a:spcBef>
              <a:spcAft>
                <a:spcPts val="0"/>
              </a:spcAft>
              <a:buNone/>
              <a:defRPr>
                <a:solidFill>
                  <a:srgbClr val="EE5340"/>
                </a:solidFill>
              </a:defRPr>
            </a:lvl9pPr>
          </a:lstStyle>
          <a:p/>
        </p:txBody>
      </p:sp>
      <p:pic>
        <p:nvPicPr>
          <p:cNvPr id="235" name="Google Shape;235;p45"/>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236" name="Google Shape;236;p45"/>
          <p:cNvSpPr txBox="1"/>
          <p:nvPr>
            <p:ph idx="2" type="subTitle"/>
          </p:nvPr>
        </p:nvSpPr>
        <p:spPr>
          <a:xfrm>
            <a:off x="5029050" y="1685925"/>
            <a:ext cx="3205800" cy="1076100"/>
          </a:xfrm>
          <a:prstGeom prst="rect">
            <a:avLst/>
          </a:prstGeom>
        </p:spPr>
        <p:txBody>
          <a:bodyPr anchorCtr="0" anchor="b"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solidFill>
                  <a:srgbClr val="EE5340"/>
                </a:solidFill>
              </a:defRPr>
            </a:lvl2pPr>
            <a:lvl3pPr lvl="2" rtl="0">
              <a:spcBef>
                <a:spcPts val="0"/>
              </a:spcBef>
              <a:spcAft>
                <a:spcPts val="0"/>
              </a:spcAft>
              <a:buNone/>
              <a:defRPr>
                <a:solidFill>
                  <a:srgbClr val="EE5340"/>
                </a:solidFill>
              </a:defRPr>
            </a:lvl3pPr>
            <a:lvl4pPr lvl="3" rtl="0">
              <a:spcBef>
                <a:spcPts val="0"/>
              </a:spcBef>
              <a:spcAft>
                <a:spcPts val="0"/>
              </a:spcAft>
              <a:buNone/>
              <a:defRPr>
                <a:solidFill>
                  <a:srgbClr val="EE5340"/>
                </a:solidFill>
              </a:defRPr>
            </a:lvl4pPr>
            <a:lvl5pPr lvl="4" rtl="0">
              <a:spcBef>
                <a:spcPts val="0"/>
              </a:spcBef>
              <a:spcAft>
                <a:spcPts val="0"/>
              </a:spcAft>
              <a:buNone/>
              <a:defRPr>
                <a:solidFill>
                  <a:srgbClr val="EE5340"/>
                </a:solidFill>
              </a:defRPr>
            </a:lvl5pPr>
            <a:lvl6pPr lvl="5" rtl="0">
              <a:spcBef>
                <a:spcPts val="0"/>
              </a:spcBef>
              <a:spcAft>
                <a:spcPts val="0"/>
              </a:spcAft>
              <a:buNone/>
              <a:defRPr>
                <a:solidFill>
                  <a:srgbClr val="EE5340"/>
                </a:solidFill>
              </a:defRPr>
            </a:lvl6pPr>
            <a:lvl7pPr lvl="6" rtl="0">
              <a:spcBef>
                <a:spcPts val="0"/>
              </a:spcBef>
              <a:spcAft>
                <a:spcPts val="0"/>
              </a:spcAft>
              <a:buNone/>
              <a:defRPr>
                <a:solidFill>
                  <a:srgbClr val="EE5340"/>
                </a:solidFill>
              </a:defRPr>
            </a:lvl7pPr>
            <a:lvl8pPr lvl="7" rtl="0">
              <a:spcBef>
                <a:spcPts val="0"/>
              </a:spcBef>
              <a:spcAft>
                <a:spcPts val="0"/>
              </a:spcAft>
              <a:buNone/>
              <a:defRPr>
                <a:solidFill>
                  <a:srgbClr val="EE5340"/>
                </a:solidFill>
              </a:defRPr>
            </a:lvl8pPr>
            <a:lvl9pPr lvl="8" rtl="0">
              <a:spcBef>
                <a:spcPts val="0"/>
              </a:spcBef>
              <a:spcAft>
                <a:spcPts val="0"/>
              </a:spcAft>
              <a:buNone/>
              <a:defRPr>
                <a:solidFill>
                  <a:srgbClr val="EE5340"/>
                </a:solidFill>
              </a:defRPr>
            </a:lvl9pPr>
          </a:lstStyle>
          <a:p/>
        </p:txBody>
      </p:sp>
      <p:sp>
        <p:nvSpPr>
          <p:cNvPr id="237" name="Google Shape;237;p45"/>
          <p:cNvSpPr txBox="1"/>
          <p:nvPr>
            <p:ph idx="3" type="subTitle"/>
          </p:nvPr>
        </p:nvSpPr>
        <p:spPr>
          <a:xfrm>
            <a:off x="909150" y="3295850"/>
            <a:ext cx="3205800" cy="1028700"/>
          </a:xfrm>
          <a:prstGeom prst="rect">
            <a:avLst/>
          </a:prstGeom>
        </p:spPr>
        <p:txBody>
          <a:bodyPr anchorCtr="0" anchor="t" bIns="91425" lIns="91425" spcFirstLastPara="1" rIns="91425" wrap="square" tIns="91425"/>
          <a:lstStyle>
            <a:lvl1pPr lvl="0" rtl="0" algn="r">
              <a:spcBef>
                <a:spcPts val="0"/>
              </a:spcBef>
              <a:spcAft>
                <a:spcPts val="0"/>
              </a:spcAft>
              <a:buNone/>
              <a:defRPr b="1">
                <a:solidFill>
                  <a:srgbClr val="EE5340"/>
                </a:solidFill>
                <a:latin typeface="Montserrat"/>
                <a:ea typeface="Montserrat"/>
                <a:cs typeface="Montserrat"/>
                <a:sym typeface="Montserrat"/>
              </a:defRPr>
            </a:lvl1pPr>
            <a:lvl2pPr lvl="1" rtl="0" algn="r">
              <a:spcBef>
                <a:spcPts val="0"/>
              </a:spcBef>
              <a:spcAft>
                <a:spcPts val="0"/>
              </a:spcAft>
              <a:buNone/>
              <a:defRPr>
                <a:solidFill>
                  <a:srgbClr val="EE5340"/>
                </a:solidFill>
              </a:defRPr>
            </a:lvl2pPr>
            <a:lvl3pPr lvl="2" rtl="0" algn="r">
              <a:spcBef>
                <a:spcPts val="0"/>
              </a:spcBef>
              <a:spcAft>
                <a:spcPts val="0"/>
              </a:spcAft>
              <a:buNone/>
              <a:defRPr>
                <a:solidFill>
                  <a:srgbClr val="EE5340"/>
                </a:solidFill>
              </a:defRPr>
            </a:lvl3pPr>
            <a:lvl4pPr lvl="3" rtl="0" algn="r">
              <a:spcBef>
                <a:spcPts val="0"/>
              </a:spcBef>
              <a:spcAft>
                <a:spcPts val="0"/>
              </a:spcAft>
              <a:buNone/>
              <a:defRPr>
                <a:solidFill>
                  <a:srgbClr val="EE5340"/>
                </a:solidFill>
              </a:defRPr>
            </a:lvl4pPr>
            <a:lvl5pPr lvl="4" rtl="0" algn="r">
              <a:spcBef>
                <a:spcPts val="0"/>
              </a:spcBef>
              <a:spcAft>
                <a:spcPts val="0"/>
              </a:spcAft>
              <a:buNone/>
              <a:defRPr>
                <a:solidFill>
                  <a:srgbClr val="EE5340"/>
                </a:solidFill>
              </a:defRPr>
            </a:lvl5pPr>
            <a:lvl6pPr lvl="5" rtl="0" algn="r">
              <a:spcBef>
                <a:spcPts val="0"/>
              </a:spcBef>
              <a:spcAft>
                <a:spcPts val="0"/>
              </a:spcAft>
              <a:buNone/>
              <a:defRPr>
                <a:solidFill>
                  <a:srgbClr val="EE5340"/>
                </a:solidFill>
              </a:defRPr>
            </a:lvl6pPr>
            <a:lvl7pPr lvl="6" rtl="0" algn="r">
              <a:spcBef>
                <a:spcPts val="0"/>
              </a:spcBef>
              <a:spcAft>
                <a:spcPts val="0"/>
              </a:spcAft>
              <a:buNone/>
              <a:defRPr>
                <a:solidFill>
                  <a:srgbClr val="EE5340"/>
                </a:solidFill>
              </a:defRPr>
            </a:lvl7pPr>
            <a:lvl8pPr lvl="7" rtl="0" algn="r">
              <a:spcBef>
                <a:spcPts val="0"/>
              </a:spcBef>
              <a:spcAft>
                <a:spcPts val="0"/>
              </a:spcAft>
              <a:buNone/>
              <a:defRPr>
                <a:solidFill>
                  <a:srgbClr val="EE5340"/>
                </a:solidFill>
              </a:defRPr>
            </a:lvl8pPr>
            <a:lvl9pPr lvl="8" rtl="0" algn="r">
              <a:spcBef>
                <a:spcPts val="0"/>
              </a:spcBef>
              <a:spcAft>
                <a:spcPts val="0"/>
              </a:spcAft>
              <a:buNone/>
              <a:defRPr>
                <a:solidFill>
                  <a:srgbClr val="EE5340"/>
                </a:solidFill>
              </a:defRPr>
            </a:lvl9pPr>
          </a:lstStyle>
          <a:p/>
        </p:txBody>
      </p:sp>
      <p:sp>
        <p:nvSpPr>
          <p:cNvPr id="238" name="Google Shape;238;p45"/>
          <p:cNvSpPr txBox="1"/>
          <p:nvPr>
            <p:ph idx="4" type="subTitle"/>
          </p:nvPr>
        </p:nvSpPr>
        <p:spPr>
          <a:xfrm>
            <a:off x="5029050" y="3295850"/>
            <a:ext cx="3205800" cy="10287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solidFill>
                  <a:srgbClr val="EE5340"/>
                </a:solidFill>
              </a:defRPr>
            </a:lvl2pPr>
            <a:lvl3pPr lvl="2" rtl="0">
              <a:spcBef>
                <a:spcPts val="0"/>
              </a:spcBef>
              <a:spcAft>
                <a:spcPts val="0"/>
              </a:spcAft>
              <a:buNone/>
              <a:defRPr>
                <a:solidFill>
                  <a:srgbClr val="EE5340"/>
                </a:solidFill>
              </a:defRPr>
            </a:lvl3pPr>
            <a:lvl4pPr lvl="3" rtl="0">
              <a:spcBef>
                <a:spcPts val="0"/>
              </a:spcBef>
              <a:spcAft>
                <a:spcPts val="0"/>
              </a:spcAft>
              <a:buNone/>
              <a:defRPr>
                <a:solidFill>
                  <a:srgbClr val="EE5340"/>
                </a:solidFill>
              </a:defRPr>
            </a:lvl4pPr>
            <a:lvl5pPr lvl="4" rtl="0">
              <a:spcBef>
                <a:spcPts val="0"/>
              </a:spcBef>
              <a:spcAft>
                <a:spcPts val="0"/>
              </a:spcAft>
              <a:buNone/>
              <a:defRPr>
                <a:solidFill>
                  <a:srgbClr val="EE5340"/>
                </a:solidFill>
              </a:defRPr>
            </a:lvl5pPr>
            <a:lvl6pPr lvl="5" rtl="0">
              <a:spcBef>
                <a:spcPts val="0"/>
              </a:spcBef>
              <a:spcAft>
                <a:spcPts val="0"/>
              </a:spcAft>
              <a:buNone/>
              <a:defRPr>
                <a:solidFill>
                  <a:srgbClr val="EE5340"/>
                </a:solidFill>
              </a:defRPr>
            </a:lvl6pPr>
            <a:lvl7pPr lvl="6" rtl="0">
              <a:spcBef>
                <a:spcPts val="0"/>
              </a:spcBef>
              <a:spcAft>
                <a:spcPts val="0"/>
              </a:spcAft>
              <a:buNone/>
              <a:defRPr>
                <a:solidFill>
                  <a:srgbClr val="EE5340"/>
                </a:solidFill>
              </a:defRPr>
            </a:lvl7pPr>
            <a:lvl8pPr lvl="7" rtl="0">
              <a:spcBef>
                <a:spcPts val="0"/>
              </a:spcBef>
              <a:spcAft>
                <a:spcPts val="0"/>
              </a:spcAft>
              <a:buNone/>
              <a:defRPr>
                <a:solidFill>
                  <a:srgbClr val="EE5340"/>
                </a:solidFill>
              </a:defRPr>
            </a:lvl8pPr>
            <a:lvl9pPr lvl="8" rtl="0">
              <a:spcBef>
                <a:spcPts val="0"/>
              </a:spcBef>
              <a:spcAft>
                <a:spcPts val="0"/>
              </a:spcAft>
              <a:buNone/>
              <a:defRPr>
                <a:solidFill>
                  <a:srgbClr val="EE5340"/>
                </a:solidFill>
              </a:defRPr>
            </a:lvl9pPr>
          </a:lstStyle>
          <a:p/>
        </p:txBody>
      </p:sp>
      <p:cxnSp>
        <p:nvCxnSpPr>
          <p:cNvPr id="239" name="Google Shape;239;p45"/>
          <p:cNvCxnSpPr/>
          <p:nvPr/>
        </p:nvCxnSpPr>
        <p:spPr>
          <a:xfrm>
            <a:off x="928650" y="3009900"/>
            <a:ext cx="7286700" cy="0"/>
          </a:xfrm>
          <a:prstGeom prst="straightConnector1">
            <a:avLst/>
          </a:prstGeom>
          <a:noFill/>
          <a:ln cap="flat" cmpd="sng" w="19050">
            <a:solidFill>
              <a:srgbClr val="CCCCCC"/>
            </a:solidFill>
            <a:prstDash val="solid"/>
            <a:round/>
            <a:headEnd len="med" w="med" type="none"/>
            <a:tailEnd len="med" w="med" type="none"/>
          </a:ln>
        </p:spPr>
      </p:cxnSp>
      <p:cxnSp>
        <p:nvCxnSpPr>
          <p:cNvPr id="240" name="Google Shape;240;p45"/>
          <p:cNvCxnSpPr/>
          <p:nvPr/>
        </p:nvCxnSpPr>
        <p:spPr>
          <a:xfrm>
            <a:off x="4575375" y="1685925"/>
            <a:ext cx="0" cy="2638500"/>
          </a:xfrm>
          <a:prstGeom prst="straightConnector1">
            <a:avLst/>
          </a:prstGeom>
          <a:noFill/>
          <a:ln cap="flat" cmpd="sng" w="19050">
            <a:solidFill>
              <a:srgbClr val="CCCCCC"/>
            </a:solidFill>
            <a:prstDash val="solid"/>
            <a:round/>
            <a:headEnd len="med" w="med" type="none"/>
            <a:tailEnd len="med" w="med" type="none"/>
          </a:ln>
        </p:spPr>
      </p:cxnSp>
      <p:sp>
        <p:nvSpPr>
          <p:cNvPr id="241" name="Google Shape;241;p45"/>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p:cSld name="SECTION_HEADER_2_1_1">
    <p:spTree>
      <p:nvGrpSpPr>
        <p:cNvPr id="242" name="Shape 242"/>
        <p:cNvGrpSpPr/>
        <p:nvPr/>
      </p:nvGrpSpPr>
      <p:grpSpPr>
        <a:xfrm>
          <a:off x="0" y="0"/>
          <a:ext cx="0" cy="0"/>
          <a:chOff x="0" y="0"/>
          <a:chExt cx="0" cy="0"/>
        </a:xfrm>
      </p:grpSpPr>
      <p:sp>
        <p:nvSpPr>
          <p:cNvPr id="243" name="Google Shape;243;p46"/>
          <p:cNvSpPr/>
          <p:nvPr/>
        </p:nvSpPr>
        <p:spPr>
          <a:xfrm>
            <a:off x="912525" y="1680150"/>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6"/>
          <p:cNvSpPr/>
          <p:nvPr/>
        </p:nvSpPr>
        <p:spPr>
          <a:xfrm>
            <a:off x="912525" y="2628375"/>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6"/>
          <p:cNvSpPr/>
          <p:nvPr/>
        </p:nvSpPr>
        <p:spPr>
          <a:xfrm>
            <a:off x="912525" y="3588925"/>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6"/>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247" name="Google Shape;247;p46"/>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248" name="Google Shape;248;p46"/>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9" name="Google Shape;249;p46"/>
          <p:cNvSpPr txBox="1"/>
          <p:nvPr>
            <p:ph idx="1" type="subTitle"/>
          </p:nvPr>
        </p:nvSpPr>
        <p:spPr>
          <a:xfrm>
            <a:off x="928650" y="1748252"/>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250" name="Google Shape;250;p46"/>
          <p:cNvSpPr txBox="1"/>
          <p:nvPr>
            <p:ph idx="2" type="subTitle"/>
          </p:nvPr>
        </p:nvSpPr>
        <p:spPr>
          <a:xfrm>
            <a:off x="928650" y="221822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251" name="Google Shape;251;p46"/>
          <p:cNvSpPr txBox="1"/>
          <p:nvPr>
            <p:ph idx="3" type="subTitle"/>
          </p:nvPr>
        </p:nvSpPr>
        <p:spPr>
          <a:xfrm>
            <a:off x="928650" y="269647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252" name="Google Shape;252;p46"/>
          <p:cNvSpPr txBox="1"/>
          <p:nvPr>
            <p:ph idx="4" type="subTitle"/>
          </p:nvPr>
        </p:nvSpPr>
        <p:spPr>
          <a:xfrm>
            <a:off x="928650" y="3178789"/>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253" name="Google Shape;253;p46"/>
          <p:cNvSpPr txBox="1"/>
          <p:nvPr>
            <p:ph idx="5" type="subTitle"/>
          </p:nvPr>
        </p:nvSpPr>
        <p:spPr>
          <a:xfrm>
            <a:off x="928650" y="365702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cxnSp>
        <p:nvCxnSpPr>
          <p:cNvPr id="254" name="Google Shape;254;p46"/>
          <p:cNvCxnSpPr>
            <a:endCxn id="245" idx="2"/>
          </p:cNvCxnSpPr>
          <p:nvPr/>
        </p:nvCxnSpPr>
        <p:spPr>
          <a:xfrm>
            <a:off x="4575375" y="1686025"/>
            <a:ext cx="0" cy="23646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SECTION_HEADER_1">
    <p:spTree>
      <p:nvGrpSpPr>
        <p:cNvPr id="255" name="Shape 255"/>
        <p:cNvGrpSpPr/>
        <p:nvPr/>
      </p:nvGrpSpPr>
      <p:grpSpPr>
        <a:xfrm>
          <a:off x="0" y="0"/>
          <a:ext cx="0" cy="0"/>
          <a:chOff x="0" y="0"/>
          <a:chExt cx="0" cy="0"/>
        </a:xfrm>
      </p:grpSpPr>
      <p:sp>
        <p:nvSpPr>
          <p:cNvPr id="256" name="Google Shape;256;p47"/>
          <p:cNvSpPr txBox="1"/>
          <p:nvPr>
            <p:ph idx="1" type="subTitle"/>
          </p:nvPr>
        </p:nvSpPr>
        <p:spPr>
          <a:xfrm>
            <a:off x="909150" y="4159275"/>
            <a:ext cx="7325700" cy="783900"/>
          </a:xfrm>
          <a:prstGeom prst="rect">
            <a:avLst/>
          </a:prstGeom>
        </p:spPr>
        <p:txBody>
          <a:bodyPr anchorCtr="0" anchor="b" bIns="91425" lIns="91425" spcFirstLastPara="1" rIns="91425" wrap="square" tIns="91425"/>
          <a:lstStyle>
            <a:lvl1pPr lvl="0" rtl="0" algn="ctr">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57" name="Google Shape;257;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creenshot">
  <p:cSld name="SECTION_HEADER_1_1">
    <p:spTree>
      <p:nvGrpSpPr>
        <p:cNvPr id="258" name="Shape 258"/>
        <p:cNvGrpSpPr/>
        <p:nvPr/>
      </p:nvGrpSpPr>
      <p:grpSpPr>
        <a:xfrm>
          <a:off x="0" y="0"/>
          <a:ext cx="0" cy="0"/>
          <a:chOff x="0" y="0"/>
          <a:chExt cx="0" cy="0"/>
        </a:xfrm>
      </p:grpSpPr>
      <p:sp>
        <p:nvSpPr>
          <p:cNvPr id="259" name="Google Shape;259;p48"/>
          <p:cNvSpPr txBox="1"/>
          <p:nvPr>
            <p:ph idx="1" type="subTitle"/>
          </p:nvPr>
        </p:nvSpPr>
        <p:spPr>
          <a:xfrm>
            <a:off x="793025" y="1101750"/>
            <a:ext cx="2577000" cy="7839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260" name="Google Shape;260;p48"/>
          <p:cNvGrpSpPr/>
          <p:nvPr/>
        </p:nvGrpSpPr>
        <p:grpSpPr>
          <a:xfrm>
            <a:off x="5398503" y="342909"/>
            <a:ext cx="3745494" cy="4800585"/>
            <a:chOff x="-5" y="8"/>
            <a:chExt cx="6255000" cy="8946300"/>
          </a:xfrm>
        </p:grpSpPr>
        <p:grpSp>
          <p:nvGrpSpPr>
            <p:cNvPr id="261" name="Google Shape;261;p48"/>
            <p:cNvGrpSpPr/>
            <p:nvPr/>
          </p:nvGrpSpPr>
          <p:grpSpPr>
            <a:xfrm>
              <a:off x="-5" y="8"/>
              <a:ext cx="6255000" cy="8946300"/>
              <a:chOff x="-4" y="9"/>
              <a:chExt cx="6255000" cy="8946300"/>
            </a:xfrm>
          </p:grpSpPr>
          <p:sp>
            <p:nvSpPr>
              <p:cNvPr id="262" name="Google Shape;262;p48"/>
              <p:cNvSpPr/>
              <p:nvPr/>
            </p:nvSpPr>
            <p:spPr>
              <a:xfrm>
                <a:off x="-4" y="9"/>
                <a:ext cx="6255000" cy="8946300"/>
              </a:xfrm>
              <a:prstGeom prst="roundRect">
                <a:avLst>
                  <a:gd fmla="val 2077" name="adj"/>
                </a:avLst>
              </a:prstGeom>
              <a:solidFill>
                <a:srgbClr val="EFEFE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nvGrpSpPr>
              <p:cNvPr id="263" name="Google Shape;263;p48"/>
              <p:cNvGrpSpPr/>
              <p:nvPr/>
            </p:nvGrpSpPr>
            <p:grpSpPr>
              <a:xfrm>
                <a:off x="175285" y="246203"/>
                <a:ext cx="974091" cy="232800"/>
                <a:chOff x="-1" y="0"/>
                <a:chExt cx="974091" cy="232800"/>
              </a:xfrm>
            </p:grpSpPr>
            <p:sp>
              <p:nvSpPr>
                <p:cNvPr id="264" name="Google Shape;264;p48"/>
                <p:cNvSpPr/>
                <p:nvPr/>
              </p:nvSpPr>
              <p:spPr>
                <a:xfrm>
                  <a:off x="370645"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265" name="Google Shape;265;p48"/>
                <p:cNvSpPr/>
                <p:nvPr/>
              </p:nvSpPr>
              <p:spPr>
                <a:xfrm>
                  <a:off x="-1"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266" name="Google Shape;266;p48"/>
                <p:cNvSpPr/>
                <p:nvPr/>
              </p:nvSpPr>
              <p:spPr>
                <a:xfrm>
                  <a:off x="741290"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grpSp>
        <p:sp>
          <p:nvSpPr>
            <p:cNvPr id="267" name="Google Shape;267;p48"/>
            <p:cNvSpPr/>
            <p:nvPr/>
          </p:nvSpPr>
          <p:spPr>
            <a:xfrm>
              <a:off x="148691" y="683317"/>
              <a:ext cx="6106200" cy="8262900"/>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sp>
        <p:nvSpPr>
          <p:cNvPr id="268" name="Google Shape;268;p48"/>
          <p:cNvSpPr txBox="1"/>
          <p:nvPr>
            <p:ph idx="2" type="body"/>
          </p:nvPr>
        </p:nvSpPr>
        <p:spPr>
          <a:xfrm>
            <a:off x="793025" y="1929650"/>
            <a:ext cx="4047600" cy="25020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69" name="Google Shape;269;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creenshot Large">
  <p:cSld name="SECTION_HEADER_1_1_1">
    <p:spTree>
      <p:nvGrpSpPr>
        <p:cNvPr id="270" name="Shape 270"/>
        <p:cNvGrpSpPr/>
        <p:nvPr/>
      </p:nvGrpSpPr>
      <p:grpSpPr>
        <a:xfrm>
          <a:off x="0" y="0"/>
          <a:ext cx="0" cy="0"/>
          <a:chOff x="0" y="0"/>
          <a:chExt cx="0" cy="0"/>
        </a:xfrm>
      </p:grpSpPr>
      <p:sp>
        <p:nvSpPr>
          <p:cNvPr id="271" name="Google Shape;271;p49"/>
          <p:cNvSpPr txBox="1"/>
          <p:nvPr>
            <p:ph idx="1" type="subTitle"/>
          </p:nvPr>
        </p:nvSpPr>
        <p:spPr>
          <a:xfrm>
            <a:off x="793025" y="1101750"/>
            <a:ext cx="2168100" cy="7839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272" name="Google Shape;272;p49"/>
          <p:cNvGrpSpPr/>
          <p:nvPr/>
        </p:nvGrpSpPr>
        <p:grpSpPr>
          <a:xfrm>
            <a:off x="3569699" y="342900"/>
            <a:ext cx="5694768" cy="4800585"/>
            <a:chOff x="-11" y="-9"/>
            <a:chExt cx="9510300" cy="8946300"/>
          </a:xfrm>
        </p:grpSpPr>
        <p:grpSp>
          <p:nvGrpSpPr>
            <p:cNvPr id="273" name="Google Shape;273;p49"/>
            <p:cNvGrpSpPr/>
            <p:nvPr/>
          </p:nvGrpSpPr>
          <p:grpSpPr>
            <a:xfrm>
              <a:off x="-11" y="-9"/>
              <a:ext cx="9510300" cy="8946300"/>
              <a:chOff x="-10" y="-8"/>
              <a:chExt cx="9510300" cy="8946300"/>
            </a:xfrm>
          </p:grpSpPr>
          <p:sp>
            <p:nvSpPr>
              <p:cNvPr id="274" name="Google Shape;274;p49"/>
              <p:cNvSpPr/>
              <p:nvPr/>
            </p:nvSpPr>
            <p:spPr>
              <a:xfrm>
                <a:off x="-10" y="-8"/>
                <a:ext cx="9510300" cy="8946300"/>
              </a:xfrm>
              <a:prstGeom prst="roundRect">
                <a:avLst>
                  <a:gd fmla="val 2077" name="adj"/>
                </a:avLst>
              </a:prstGeom>
              <a:solidFill>
                <a:srgbClr val="EFEFE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nvGrpSpPr>
              <p:cNvPr id="275" name="Google Shape;275;p49"/>
              <p:cNvGrpSpPr/>
              <p:nvPr/>
            </p:nvGrpSpPr>
            <p:grpSpPr>
              <a:xfrm>
                <a:off x="175285" y="246203"/>
                <a:ext cx="974091" cy="232800"/>
                <a:chOff x="-1" y="0"/>
                <a:chExt cx="974091" cy="232800"/>
              </a:xfrm>
            </p:grpSpPr>
            <p:sp>
              <p:nvSpPr>
                <p:cNvPr id="276" name="Google Shape;276;p49"/>
                <p:cNvSpPr/>
                <p:nvPr/>
              </p:nvSpPr>
              <p:spPr>
                <a:xfrm>
                  <a:off x="370645"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277" name="Google Shape;277;p49"/>
                <p:cNvSpPr/>
                <p:nvPr/>
              </p:nvSpPr>
              <p:spPr>
                <a:xfrm>
                  <a:off x="-1"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278" name="Google Shape;278;p49"/>
                <p:cNvSpPr/>
                <p:nvPr/>
              </p:nvSpPr>
              <p:spPr>
                <a:xfrm>
                  <a:off x="741290"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grpSp>
        <p:sp>
          <p:nvSpPr>
            <p:cNvPr id="279" name="Google Shape;279;p49"/>
            <p:cNvSpPr/>
            <p:nvPr/>
          </p:nvSpPr>
          <p:spPr>
            <a:xfrm>
              <a:off x="148713" y="683321"/>
              <a:ext cx="9361500" cy="8262900"/>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sp>
        <p:nvSpPr>
          <p:cNvPr id="280" name="Google Shape;280;p49"/>
          <p:cNvSpPr txBox="1"/>
          <p:nvPr>
            <p:ph idx="2" type="body"/>
          </p:nvPr>
        </p:nvSpPr>
        <p:spPr>
          <a:xfrm>
            <a:off x="793025" y="1929650"/>
            <a:ext cx="2168100" cy="25020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81" name="Google Shape;281;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82" name="Shape 282"/>
        <p:cNvGrpSpPr/>
        <p:nvPr/>
      </p:nvGrpSpPr>
      <p:grpSpPr>
        <a:xfrm>
          <a:off x="0" y="0"/>
          <a:ext cx="0" cy="0"/>
          <a:chOff x="0" y="0"/>
          <a:chExt cx="0" cy="0"/>
        </a:xfrm>
      </p:grpSpPr>
      <p:sp>
        <p:nvSpPr>
          <p:cNvPr id="283" name="Google Shape;283;p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lgn="l">
              <a:lnSpc>
                <a:spcPct val="100000"/>
              </a:lnSpc>
              <a:spcBef>
                <a:spcPts val="0"/>
              </a:spcBef>
              <a:spcAft>
                <a:spcPts val="0"/>
              </a:spcAft>
              <a:buSzPts val="2800"/>
              <a:buNone/>
              <a:defRPr b="1" sz="3375">
                <a:solidFill>
                  <a:srgbClr val="7030A0"/>
                </a:solidFill>
                <a:latin typeface="Montserrat"/>
                <a:ea typeface="Montserrat"/>
                <a:cs typeface="Montserrat"/>
                <a:sym typeface="Montserrat"/>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84" name="Google Shape;284;p5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285" name="Google Shape;285;p50"/>
          <p:cNvSpPr txBox="1"/>
          <p:nvPr>
            <p:ph idx="10" type="dt"/>
          </p:nvPr>
        </p:nvSpPr>
        <p:spPr>
          <a:xfrm>
            <a:off x="0" y="0"/>
            <a:ext cx="3000000" cy="3000000"/>
          </a:xfrm>
          <a:prstGeom prst="rect">
            <a:avLst/>
          </a:prstGeom>
          <a:noFill/>
          <a:ln>
            <a:noFill/>
          </a:ln>
        </p:spPr>
        <p:txBody>
          <a:bodyPr anchorCtr="0" anchor="t" bIns="45700" lIns="91425" spcFirstLastPara="1" rIns="91425" wrap="square" tIns="45700"/>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86" name="Google Shape;286;p50"/>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87" name="Google Shape;287;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8" name="Shape 288"/>
        <p:cNvGrpSpPr/>
        <p:nvPr/>
      </p:nvGrpSpPr>
      <p:grpSpPr>
        <a:xfrm>
          <a:off x="0" y="0"/>
          <a:ext cx="0" cy="0"/>
          <a:chOff x="0" y="0"/>
          <a:chExt cx="0" cy="0"/>
        </a:xfrm>
      </p:grpSpPr>
      <p:sp>
        <p:nvSpPr>
          <p:cNvPr id="289" name="Google Shape;289;p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90" name="Google Shape;290;p51"/>
          <p:cNvSpPr txBox="1"/>
          <p:nvPr>
            <p:ph idx="10" type="dt"/>
          </p:nvPr>
        </p:nvSpPr>
        <p:spPr>
          <a:xfrm>
            <a:off x="0" y="0"/>
            <a:ext cx="3000000" cy="3000000"/>
          </a:xfrm>
          <a:prstGeom prst="rect">
            <a:avLst/>
          </a:prstGeom>
          <a:noFill/>
          <a:ln>
            <a:noFill/>
          </a:ln>
        </p:spPr>
        <p:txBody>
          <a:bodyPr anchorCtr="0" anchor="t" bIns="45700" lIns="91425" spcFirstLastPara="1" rIns="91425" wrap="square" tIns="45700"/>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91" name="Google Shape;291;p51"/>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92" name="Google Shape;292;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diagonal">
  <p:cSld name="TITLE_2_1">
    <p:bg>
      <p:bgPr>
        <a:solidFill>
          <a:srgbClr val="5C3977"/>
        </a:solidFill>
      </p:bgPr>
    </p:bg>
    <p:spTree>
      <p:nvGrpSpPr>
        <p:cNvPr id="28" name="Shape 28"/>
        <p:cNvGrpSpPr/>
        <p:nvPr/>
      </p:nvGrpSpPr>
      <p:grpSpPr>
        <a:xfrm>
          <a:off x="0" y="0"/>
          <a:ext cx="0" cy="0"/>
          <a:chOff x="0" y="0"/>
          <a:chExt cx="0" cy="0"/>
        </a:xfrm>
      </p:grpSpPr>
      <p:sp>
        <p:nvSpPr>
          <p:cNvPr id="29" name="Google Shape;29;p6"/>
          <p:cNvSpPr txBox="1"/>
          <p:nvPr>
            <p:ph type="title"/>
          </p:nvPr>
        </p:nvSpPr>
        <p:spPr>
          <a:xfrm rot="-2700000">
            <a:off x="-326541" y="1060350"/>
            <a:ext cx="7325768" cy="1843003"/>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6000"/>
              <a:buFont typeface="Montserrat"/>
              <a:buNone/>
              <a:defRPr b="1" sz="60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6000"/>
              <a:buNone/>
              <a:defRPr sz="6000">
                <a:solidFill>
                  <a:srgbClr val="FFFFFF"/>
                </a:solidFill>
              </a:defRPr>
            </a:lvl2pPr>
            <a:lvl3pPr lvl="2" rtl="0" algn="ctr">
              <a:spcBef>
                <a:spcPts val="0"/>
              </a:spcBef>
              <a:spcAft>
                <a:spcPts val="0"/>
              </a:spcAft>
              <a:buClr>
                <a:srgbClr val="FFFFFF"/>
              </a:buClr>
              <a:buSzPts val="6000"/>
              <a:buNone/>
              <a:defRPr sz="6000">
                <a:solidFill>
                  <a:srgbClr val="FFFFFF"/>
                </a:solidFill>
              </a:defRPr>
            </a:lvl3pPr>
            <a:lvl4pPr lvl="3" rtl="0" algn="ctr">
              <a:spcBef>
                <a:spcPts val="0"/>
              </a:spcBef>
              <a:spcAft>
                <a:spcPts val="0"/>
              </a:spcAft>
              <a:buClr>
                <a:srgbClr val="FFFFFF"/>
              </a:buClr>
              <a:buSzPts val="6000"/>
              <a:buNone/>
              <a:defRPr sz="6000">
                <a:solidFill>
                  <a:srgbClr val="FFFFFF"/>
                </a:solidFill>
              </a:defRPr>
            </a:lvl4pPr>
            <a:lvl5pPr lvl="4" rtl="0" algn="ctr">
              <a:spcBef>
                <a:spcPts val="0"/>
              </a:spcBef>
              <a:spcAft>
                <a:spcPts val="0"/>
              </a:spcAft>
              <a:buClr>
                <a:srgbClr val="FFFFFF"/>
              </a:buClr>
              <a:buSzPts val="6000"/>
              <a:buNone/>
              <a:defRPr sz="6000">
                <a:solidFill>
                  <a:srgbClr val="FFFFFF"/>
                </a:solidFill>
              </a:defRPr>
            </a:lvl5pPr>
            <a:lvl6pPr lvl="5" rtl="0" algn="ctr">
              <a:spcBef>
                <a:spcPts val="0"/>
              </a:spcBef>
              <a:spcAft>
                <a:spcPts val="0"/>
              </a:spcAft>
              <a:buClr>
                <a:srgbClr val="FFFFFF"/>
              </a:buClr>
              <a:buSzPts val="6000"/>
              <a:buNone/>
              <a:defRPr sz="6000">
                <a:solidFill>
                  <a:srgbClr val="FFFFFF"/>
                </a:solidFill>
              </a:defRPr>
            </a:lvl6pPr>
            <a:lvl7pPr lvl="6" rtl="0" algn="ctr">
              <a:spcBef>
                <a:spcPts val="0"/>
              </a:spcBef>
              <a:spcAft>
                <a:spcPts val="0"/>
              </a:spcAft>
              <a:buClr>
                <a:srgbClr val="FFFFFF"/>
              </a:buClr>
              <a:buSzPts val="6000"/>
              <a:buNone/>
              <a:defRPr sz="6000">
                <a:solidFill>
                  <a:srgbClr val="FFFFFF"/>
                </a:solidFill>
              </a:defRPr>
            </a:lvl7pPr>
            <a:lvl8pPr lvl="7" rtl="0" algn="ctr">
              <a:spcBef>
                <a:spcPts val="0"/>
              </a:spcBef>
              <a:spcAft>
                <a:spcPts val="0"/>
              </a:spcAft>
              <a:buClr>
                <a:srgbClr val="FFFFFF"/>
              </a:buClr>
              <a:buSzPts val="6000"/>
              <a:buNone/>
              <a:defRPr sz="6000">
                <a:solidFill>
                  <a:srgbClr val="FFFFFF"/>
                </a:solidFill>
              </a:defRPr>
            </a:lvl8pPr>
            <a:lvl9pPr lvl="8" rtl="0" algn="ctr">
              <a:spcBef>
                <a:spcPts val="0"/>
              </a:spcBef>
              <a:spcAft>
                <a:spcPts val="0"/>
              </a:spcAft>
              <a:buClr>
                <a:srgbClr val="FFFFFF"/>
              </a:buClr>
              <a:buSzPts val="6000"/>
              <a:buNone/>
              <a:defRPr sz="6000">
                <a:solidFill>
                  <a:srgbClr val="FFFFFF"/>
                </a:solidFill>
              </a:defRPr>
            </a:lvl9pPr>
          </a:lstStyle>
          <a:p/>
        </p:txBody>
      </p:sp>
      <p:sp>
        <p:nvSpPr>
          <p:cNvPr id="30" name="Google Shape;30;p6"/>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6"/>
          <p:cNvSpPr txBox="1"/>
          <p:nvPr>
            <p:ph idx="1" type="subTitle"/>
          </p:nvPr>
        </p:nvSpPr>
        <p:spPr>
          <a:xfrm>
            <a:off x="4560000" y="3018425"/>
            <a:ext cx="29811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32" name="Google Shape;32;p6"/>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Meet our Team">
  <p:cSld name="2_Meet our Team">
    <p:spTree>
      <p:nvGrpSpPr>
        <p:cNvPr id="293" name="Shape 293"/>
        <p:cNvGrpSpPr/>
        <p:nvPr/>
      </p:nvGrpSpPr>
      <p:grpSpPr>
        <a:xfrm>
          <a:off x="0" y="0"/>
          <a:ext cx="0" cy="0"/>
          <a:chOff x="0" y="0"/>
          <a:chExt cx="0" cy="0"/>
        </a:xfrm>
      </p:grpSpPr>
      <p:sp>
        <p:nvSpPr>
          <p:cNvPr id="294" name="Google Shape;294;p52"/>
          <p:cNvSpPr/>
          <p:nvPr>
            <p:ph idx="2" type="pic"/>
          </p:nvPr>
        </p:nvSpPr>
        <p:spPr>
          <a:xfrm>
            <a:off x="1428800" y="1260161"/>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95" name="Google Shape;295;p52"/>
          <p:cNvSpPr/>
          <p:nvPr>
            <p:ph idx="3" type="pic"/>
          </p:nvPr>
        </p:nvSpPr>
        <p:spPr>
          <a:xfrm>
            <a:off x="1428800" y="2865180"/>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96" name="Google Shape;296;p52"/>
          <p:cNvSpPr/>
          <p:nvPr>
            <p:ph idx="4" type="pic"/>
          </p:nvPr>
        </p:nvSpPr>
        <p:spPr>
          <a:xfrm>
            <a:off x="3206172" y="1260161"/>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97" name="Google Shape;297;p52"/>
          <p:cNvSpPr/>
          <p:nvPr>
            <p:ph idx="5" type="pic"/>
          </p:nvPr>
        </p:nvSpPr>
        <p:spPr>
          <a:xfrm>
            <a:off x="3206172" y="2865180"/>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98" name="Google Shape;298;p52"/>
          <p:cNvSpPr/>
          <p:nvPr>
            <p:ph idx="6" type="pic"/>
          </p:nvPr>
        </p:nvSpPr>
        <p:spPr>
          <a:xfrm>
            <a:off x="5004082" y="1260161"/>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99" name="Google Shape;299;p52"/>
          <p:cNvSpPr/>
          <p:nvPr>
            <p:ph idx="7" type="pic"/>
          </p:nvPr>
        </p:nvSpPr>
        <p:spPr>
          <a:xfrm>
            <a:off x="5004081" y="2865180"/>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300" name="Google Shape;300;p52"/>
          <p:cNvSpPr/>
          <p:nvPr>
            <p:ph idx="8" type="pic"/>
          </p:nvPr>
        </p:nvSpPr>
        <p:spPr>
          <a:xfrm>
            <a:off x="6781454" y="1260161"/>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301" name="Google Shape;301;p52"/>
          <p:cNvSpPr/>
          <p:nvPr>
            <p:ph idx="9" type="pic"/>
          </p:nvPr>
        </p:nvSpPr>
        <p:spPr>
          <a:xfrm>
            <a:off x="6781453" y="2865180"/>
            <a:ext cx="1015200" cy="1014900"/>
          </a:xfrm>
          <a:prstGeom prst="ellipse">
            <a:avLst/>
          </a:prstGeom>
          <a:solidFill>
            <a:srgbClr val="F2F2F2"/>
          </a:solidFill>
          <a:ln>
            <a:noFill/>
          </a:ln>
        </p:spPr>
        <p:txBody>
          <a:bodyPr anchorCtr="0" anchor="t" bIns="34275" lIns="68575" spcFirstLastPara="1" rIns="68575" wrap="square" tIns="34275"/>
          <a:lstStyle>
            <a:lvl1pPr lvl="0" marR="0" rtl="0" algn="l">
              <a:lnSpc>
                <a:spcPct val="90000"/>
              </a:lnSpc>
              <a:spcBef>
                <a:spcPts val="800"/>
              </a:spcBef>
              <a:spcAft>
                <a:spcPts val="0"/>
              </a:spcAft>
              <a:buClr>
                <a:srgbClr val="D8D8D8"/>
              </a:buClr>
              <a:buSzPts val="1100"/>
              <a:buFont typeface="Arial"/>
              <a:buNone/>
              <a:defRPr b="0" i="0" sz="1100" u="none" cap="none" strike="noStrike">
                <a:solidFill>
                  <a:srgbClr val="D8D8D8"/>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302" name="Google Shape;302;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solidFill>
          <a:srgbClr val="5C3977"/>
        </a:solidFill>
      </p:bgPr>
    </p:bg>
    <p:spTree>
      <p:nvGrpSpPr>
        <p:cNvPr id="307" name="Shape 307"/>
        <p:cNvGrpSpPr/>
        <p:nvPr/>
      </p:nvGrpSpPr>
      <p:grpSpPr>
        <a:xfrm>
          <a:off x="0" y="0"/>
          <a:ext cx="0" cy="0"/>
          <a:chOff x="0" y="0"/>
          <a:chExt cx="0" cy="0"/>
        </a:xfrm>
      </p:grpSpPr>
      <p:sp>
        <p:nvSpPr>
          <p:cNvPr id="308" name="Google Shape;308;p54"/>
          <p:cNvSpPr txBox="1"/>
          <p:nvPr>
            <p:ph type="ctrTitle"/>
          </p:nvPr>
        </p:nvSpPr>
        <p:spPr>
          <a:xfrm>
            <a:off x="909175" y="1943938"/>
            <a:ext cx="7325700" cy="1199400"/>
          </a:xfrm>
          <a:prstGeom prst="rect">
            <a:avLst/>
          </a:prstGeom>
        </p:spPr>
        <p:txBody>
          <a:bodyPr anchorCtr="0" anchor="b" bIns="91425" lIns="91425" spcFirstLastPara="1" rIns="91425" wrap="square" tIns="91425"/>
          <a:lstStyle>
            <a:lvl1pPr lvl="0" rtl="0">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2pPr>
            <a:lvl3pPr lvl="2"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3pPr>
            <a:lvl4pPr lvl="3"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4pPr>
            <a:lvl5pPr lvl="4"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5pPr>
            <a:lvl6pPr lvl="5"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6pPr>
            <a:lvl7pPr lvl="6"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7pPr>
            <a:lvl8pPr lvl="7"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8pPr>
            <a:lvl9pPr lvl="8"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9pPr>
          </a:lstStyle>
          <a:p/>
        </p:txBody>
      </p:sp>
      <p:pic>
        <p:nvPicPr>
          <p:cNvPr id="309" name="Google Shape;309;p54"/>
          <p:cNvPicPr preferRelativeResize="0"/>
          <p:nvPr/>
        </p:nvPicPr>
        <p:blipFill rotWithShape="1">
          <a:blip r:embed="rId2">
            <a:alphaModFix/>
          </a:blip>
          <a:srcRect b="0" l="0" r="0" t="0"/>
          <a:stretch/>
        </p:blipFill>
        <p:spPr>
          <a:xfrm>
            <a:off x="1013100" y="1242650"/>
            <a:ext cx="484925" cy="484925"/>
          </a:xfrm>
          <a:prstGeom prst="rect">
            <a:avLst/>
          </a:prstGeom>
          <a:noFill/>
          <a:ln>
            <a:noFill/>
          </a:ln>
        </p:spPr>
      </p:pic>
      <p:sp>
        <p:nvSpPr>
          <p:cNvPr id="310" name="Google Shape;310;p54"/>
          <p:cNvSpPr txBox="1"/>
          <p:nvPr>
            <p:ph idx="1" type="subTitle"/>
          </p:nvPr>
        </p:nvSpPr>
        <p:spPr>
          <a:xfrm>
            <a:off x="909175" y="3255675"/>
            <a:ext cx="2461200" cy="1117200"/>
          </a:xfrm>
          <a:prstGeom prst="rect">
            <a:avLst/>
          </a:prstGeom>
        </p:spPr>
        <p:txBody>
          <a:bodyPr anchorCtr="0" anchor="t" bIns="91425" lIns="91425" spcFirstLastPara="1" rIns="91425" wrap="square" tIns="91425"/>
          <a:lstStyle>
            <a:lvl1pPr indent="0" lvl="0" marL="0" marR="0" rtl="0" algn="l">
              <a:lnSpc>
                <a:spcPct val="100000"/>
              </a:lnSpc>
              <a:spcBef>
                <a:spcPts val="0"/>
              </a:spcBef>
              <a:spcAft>
                <a:spcPts val="0"/>
              </a:spcAft>
              <a:buNone/>
              <a:defRPr b="1" sz="1400">
                <a:solidFill>
                  <a:srgbClr val="CCC4D5"/>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
  <p:cSld name="TITLE_2">
    <p:bg>
      <p:bgPr>
        <a:solidFill>
          <a:srgbClr val="5C3977"/>
        </a:solidFill>
      </p:bgPr>
    </p:bg>
    <p:spTree>
      <p:nvGrpSpPr>
        <p:cNvPr id="311" name="Shape 311"/>
        <p:cNvGrpSpPr/>
        <p:nvPr/>
      </p:nvGrpSpPr>
      <p:grpSpPr>
        <a:xfrm>
          <a:off x="0" y="0"/>
          <a:ext cx="0" cy="0"/>
          <a:chOff x="0" y="0"/>
          <a:chExt cx="0" cy="0"/>
        </a:xfrm>
      </p:grpSpPr>
      <p:sp>
        <p:nvSpPr>
          <p:cNvPr id="312" name="Google Shape;312;p55"/>
          <p:cNvSpPr txBox="1"/>
          <p:nvPr>
            <p:ph type="title"/>
          </p:nvPr>
        </p:nvSpPr>
        <p:spPr>
          <a:xfrm>
            <a:off x="909150" y="1465050"/>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313" name="Google Shape;313;p55"/>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314" name="Google Shape;314;p55"/>
          <p:cNvSpPr txBox="1"/>
          <p:nvPr>
            <p:ph idx="1" type="subTitle"/>
          </p:nvPr>
        </p:nvSpPr>
        <p:spPr>
          <a:xfrm>
            <a:off x="909150" y="2457450"/>
            <a:ext cx="73257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315" name="Google Shape;315;p55"/>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p:cSld name="TITLE_2_3">
    <p:bg>
      <p:bgPr>
        <a:noFill/>
      </p:bgPr>
    </p:bg>
    <p:spTree>
      <p:nvGrpSpPr>
        <p:cNvPr id="316" name="Shape 316"/>
        <p:cNvGrpSpPr/>
        <p:nvPr/>
      </p:nvGrpSpPr>
      <p:grpSpPr>
        <a:xfrm>
          <a:off x="0" y="0"/>
          <a:ext cx="0" cy="0"/>
          <a:chOff x="0" y="0"/>
          <a:chExt cx="0" cy="0"/>
        </a:xfrm>
      </p:grpSpPr>
      <p:sp>
        <p:nvSpPr>
          <p:cNvPr id="317" name="Google Shape;317;p56"/>
          <p:cNvSpPr/>
          <p:nvPr/>
        </p:nvSpPr>
        <p:spPr>
          <a:xfrm>
            <a:off x="0" y="0"/>
            <a:ext cx="4557000" cy="5143500"/>
          </a:xfrm>
          <a:prstGeom prst="rect">
            <a:avLst/>
          </a:prstGeom>
          <a:solidFill>
            <a:srgbClr val="5C3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6"/>
          <p:cNvSpPr txBox="1"/>
          <p:nvPr>
            <p:ph type="title"/>
          </p:nvPr>
        </p:nvSpPr>
        <p:spPr>
          <a:xfrm>
            <a:off x="909150" y="1174375"/>
            <a:ext cx="2955300" cy="13611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319" name="Google Shape;319;p56"/>
          <p:cNvSpPr txBox="1"/>
          <p:nvPr>
            <p:ph idx="1" type="subTitle"/>
          </p:nvPr>
        </p:nvSpPr>
        <p:spPr>
          <a:xfrm>
            <a:off x="909150" y="2686050"/>
            <a:ext cx="29553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sp>
        <p:nvSpPr>
          <p:cNvPr id="320" name="Google Shape;320;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ext Purple">
  <p:cSld name="TITLE_2_2">
    <p:bg>
      <p:bgPr>
        <a:solidFill>
          <a:srgbClr val="5C3977"/>
        </a:solidFill>
      </p:bgPr>
    </p:bg>
    <p:spTree>
      <p:nvGrpSpPr>
        <p:cNvPr id="321" name="Shape 321"/>
        <p:cNvGrpSpPr/>
        <p:nvPr/>
      </p:nvGrpSpPr>
      <p:grpSpPr>
        <a:xfrm>
          <a:off x="0" y="0"/>
          <a:ext cx="0" cy="0"/>
          <a:chOff x="0" y="0"/>
          <a:chExt cx="0" cy="0"/>
        </a:xfrm>
      </p:grpSpPr>
      <p:sp>
        <p:nvSpPr>
          <p:cNvPr id="322" name="Google Shape;322;p57"/>
          <p:cNvSpPr txBox="1"/>
          <p:nvPr>
            <p:ph type="title"/>
          </p:nvPr>
        </p:nvSpPr>
        <p:spPr>
          <a:xfrm>
            <a:off x="909150" y="1003725"/>
            <a:ext cx="7325700" cy="29811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FFFFFF"/>
              </a:buClr>
              <a:buSzPts val="6000"/>
              <a:buFont typeface="Montserrat"/>
              <a:buNone/>
              <a:defRPr b="1" sz="60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323" name="Google Shape;323;p57"/>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324" name="Google Shape;324;p57"/>
          <p:cNvSpPr txBox="1"/>
          <p:nvPr>
            <p:ph idx="1" type="subTitle"/>
          </p:nvPr>
        </p:nvSpPr>
        <p:spPr>
          <a:xfrm>
            <a:off x="909150" y="4124375"/>
            <a:ext cx="7325700" cy="468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325" name="Google Shape;325;p57"/>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diagonal">
  <p:cSld name="TITLE_2_1">
    <p:bg>
      <p:bgPr>
        <a:solidFill>
          <a:srgbClr val="5C3977"/>
        </a:solidFill>
      </p:bgPr>
    </p:bg>
    <p:spTree>
      <p:nvGrpSpPr>
        <p:cNvPr id="326" name="Shape 326"/>
        <p:cNvGrpSpPr/>
        <p:nvPr/>
      </p:nvGrpSpPr>
      <p:grpSpPr>
        <a:xfrm>
          <a:off x="0" y="0"/>
          <a:ext cx="0" cy="0"/>
          <a:chOff x="0" y="0"/>
          <a:chExt cx="0" cy="0"/>
        </a:xfrm>
      </p:grpSpPr>
      <p:sp>
        <p:nvSpPr>
          <p:cNvPr id="327" name="Google Shape;327;p58"/>
          <p:cNvSpPr txBox="1"/>
          <p:nvPr>
            <p:ph type="title"/>
          </p:nvPr>
        </p:nvSpPr>
        <p:spPr>
          <a:xfrm rot="-2700000">
            <a:off x="-326541" y="1060350"/>
            <a:ext cx="7325768" cy="1843003"/>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6000"/>
              <a:buFont typeface="Montserrat"/>
              <a:buNone/>
              <a:defRPr b="1" sz="60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6000"/>
              <a:buNone/>
              <a:defRPr sz="6000">
                <a:solidFill>
                  <a:srgbClr val="FFFFFF"/>
                </a:solidFill>
              </a:defRPr>
            </a:lvl2pPr>
            <a:lvl3pPr lvl="2" rtl="0" algn="ctr">
              <a:spcBef>
                <a:spcPts val="0"/>
              </a:spcBef>
              <a:spcAft>
                <a:spcPts val="0"/>
              </a:spcAft>
              <a:buClr>
                <a:srgbClr val="FFFFFF"/>
              </a:buClr>
              <a:buSzPts val="6000"/>
              <a:buNone/>
              <a:defRPr sz="6000">
                <a:solidFill>
                  <a:srgbClr val="FFFFFF"/>
                </a:solidFill>
              </a:defRPr>
            </a:lvl3pPr>
            <a:lvl4pPr lvl="3" rtl="0" algn="ctr">
              <a:spcBef>
                <a:spcPts val="0"/>
              </a:spcBef>
              <a:spcAft>
                <a:spcPts val="0"/>
              </a:spcAft>
              <a:buClr>
                <a:srgbClr val="FFFFFF"/>
              </a:buClr>
              <a:buSzPts val="6000"/>
              <a:buNone/>
              <a:defRPr sz="6000">
                <a:solidFill>
                  <a:srgbClr val="FFFFFF"/>
                </a:solidFill>
              </a:defRPr>
            </a:lvl4pPr>
            <a:lvl5pPr lvl="4" rtl="0" algn="ctr">
              <a:spcBef>
                <a:spcPts val="0"/>
              </a:spcBef>
              <a:spcAft>
                <a:spcPts val="0"/>
              </a:spcAft>
              <a:buClr>
                <a:srgbClr val="FFFFFF"/>
              </a:buClr>
              <a:buSzPts val="6000"/>
              <a:buNone/>
              <a:defRPr sz="6000">
                <a:solidFill>
                  <a:srgbClr val="FFFFFF"/>
                </a:solidFill>
              </a:defRPr>
            </a:lvl5pPr>
            <a:lvl6pPr lvl="5" rtl="0" algn="ctr">
              <a:spcBef>
                <a:spcPts val="0"/>
              </a:spcBef>
              <a:spcAft>
                <a:spcPts val="0"/>
              </a:spcAft>
              <a:buClr>
                <a:srgbClr val="FFFFFF"/>
              </a:buClr>
              <a:buSzPts val="6000"/>
              <a:buNone/>
              <a:defRPr sz="6000">
                <a:solidFill>
                  <a:srgbClr val="FFFFFF"/>
                </a:solidFill>
              </a:defRPr>
            </a:lvl6pPr>
            <a:lvl7pPr lvl="6" rtl="0" algn="ctr">
              <a:spcBef>
                <a:spcPts val="0"/>
              </a:spcBef>
              <a:spcAft>
                <a:spcPts val="0"/>
              </a:spcAft>
              <a:buClr>
                <a:srgbClr val="FFFFFF"/>
              </a:buClr>
              <a:buSzPts val="6000"/>
              <a:buNone/>
              <a:defRPr sz="6000">
                <a:solidFill>
                  <a:srgbClr val="FFFFFF"/>
                </a:solidFill>
              </a:defRPr>
            </a:lvl7pPr>
            <a:lvl8pPr lvl="7" rtl="0" algn="ctr">
              <a:spcBef>
                <a:spcPts val="0"/>
              </a:spcBef>
              <a:spcAft>
                <a:spcPts val="0"/>
              </a:spcAft>
              <a:buClr>
                <a:srgbClr val="FFFFFF"/>
              </a:buClr>
              <a:buSzPts val="6000"/>
              <a:buNone/>
              <a:defRPr sz="6000">
                <a:solidFill>
                  <a:srgbClr val="FFFFFF"/>
                </a:solidFill>
              </a:defRPr>
            </a:lvl8pPr>
            <a:lvl9pPr lvl="8" rtl="0" algn="ctr">
              <a:spcBef>
                <a:spcPts val="0"/>
              </a:spcBef>
              <a:spcAft>
                <a:spcPts val="0"/>
              </a:spcAft>
              <a:buClr>
                <a:srgbClr val="FFFFFF"/>
              </a:buClr>
              <a:buSzPts val="6000"/>
              <a:buNone/>
              <a:defRPr sz="6000">
                <a:solidFill>
                  <a:srgbClr val="FFFFFF"/>
                </a:solidFill>
              </a:defRPr>
            </a:lvl9pPr>
          </a:lstStyle>
          <a:p/>
        </p:txBody>
      </p:sp>
      <p:sp>
        <p:nvSpPr>
          <p:cNvPr id="328" name="Google Shape;328;p58"/>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329" name="Google Shape;329;p58"/>
          <p:cNvSpPr txBox="1"/>
          <p:nvPr>
            <p:ph idx="1" type="subTitle"/>
          </p:nvPr>
        </p:nvSpPr>
        <p:spPr>
          <a:xfrm>
            <a:off x="4560000" y="3018425"/>
            <a:ext cx="29811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330" name="Google Shape;330;p58"/>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d">
  <p:cSld name="TITLE_1">
    <p:bg>
      <p:bgPr>
        <a:solidFill>
          <a:srgbClr val="5C3977"/>
        </a:solidFill>
      </p:bgPr>
    </p:bg>
    <p:spTree>
      <p:nvGrpSpPr>
        <p:cNvPr id="331" name="Shape 331"/>
        <p:cNvGrpSpPr/>
        <p:nvPr/>
      </p:nvGrpSpPr>
      <p:grpSpPr>
        <a:xfrm>
          <a:off x="0" y="0"/>
          <a:ext cx="0" cy="0"/>
          <a:chOff x="0" y="0"/>
          <a:chExt cx="0" cy="0"/>
        </a:xfrm>
      </p:grpSpPr>
      <p:sp>
        <p:nvSpPr>
          <p:cNvPr id="332" name="Google Shape;332;p59"/>
          <p:cNvSpPr/>
          <p:nvPr/>
        </p:nvSpPr>
        <p:spPr>
          <a:xfrm>
            <a:off x="5852800" y="1987600"/>
            <a:ext cx="2217600" cy="2465700"/>
          </a:xfrm>
          <a:prstGeom prst="rect">
            <a:avLst/>
          </a:prstGeom>
          <a:noFill/>
          <a:ln>
            <a:noFill/>
          </a:ln>
        </p:spPr>
        <p:txBody>
          <a:bodyPr anchorCtr="0" anchor="t" bIns="0" lIns="0" spcFirstLastPara="1" rIns="57775" wrap="square" tIns="0">
            <a:noAutofit/>
          </a:bodyPr>
          <a:lstStyle/>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hello@fearless.tech</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Clr>
                <a:srgbClr val="000000"/>
              </a:buClr>
              <a:buFont typeface="Arial"/>
              <a:buNone/>
            </a:pPr>
            <a:r>
              <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8 Market Place, Suite 304</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Baltimore, MD 21202</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t/>
            </a:r>
            <a:endParaRPr b="1" i="0" sz="1000" u="none" cap="none" strike="noStrike">
              <a:solidFill>
                <a:srgbClr val="FFFFFF"/>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FFFFFF"/>
                </a:solidFill>
                <a:latin typeface="Montserrat"/>
                <a:ea typeface="Montserrat"/>
                <a:cs typeface="Montserrat"/>
                <a:sym typeface="Montserrat"/>
              </a:rPr>
              <a:t>fearless.tech</a:t>
            </a:r>
            <a:endParaRPr b="1" sz="1000">
              <a:solidFill>
                <a:srgbClr val="FFFFFF"/>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lang="en" sz="1000">
                <a:solidFill>
                  <a:srgbClr val="CCC4D5"/>
                </a:solidFill>
                <a:latin typeface="Montserrat"/>
                <a:ea typeface="Montserrat"/>
                <a:cs typeface="Montserrat"/>
                <a:sym typeface="Montserrat"/>
              </a:rPr>
              <a:t>(410) 394-9600 </a:t>
            </a:r>
            <a:endParaRPr b="1" sz="1000">
              <a:solidFill>
                <a:srgbClr val="CCC4D5"/>
              </a:solidFill>
              <a:latin typeface="Montserrat"/>
              <a:ea typeface="Montserrat"/>
              <a:cs typeface="Montserrat"/>
              <a:sym typeface="Montserrat"/>
            </a:endParaRPr>
          </a:p>
          <a:p>
            <a:pPr indent="0" lvl="0" marL="50800" marR="0" rtl="0" algn="l">
              <a:lnSpc>
                <a:spcPct val="115000"/>
              </a:lnSpc>
              <a:spcBef>
                <a:spcPts val="0"/>
              </a:spcBef>
              <a:spcAft>
                <a:spcPts val="0"/>
              </a:spcAft>
              <a:buNone/>
            </a:pPr>
            <a:r>
              <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t/>
            </a:r>
            <a:endParaRPr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DUNS #: 829602304, Cage Code: 5BS71</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Certifications: Maryland MBE/DBE, SDB, </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HUBZone Certified, 8(a) Certified</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NAICS Codes: 541330 541430 541490 </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541511 541512 541519 541990</a:t>
            </a:r>
            <a:endParaRPr sz="800">
              <a:solidFill>
                <a:srgbClr val="CCC4D5"/>
              </a:solidFill>
              <a:latin typeface="Montserrat"/>
              <a:ea typeface="Montserrat"/>
              <a:cs typeface="Montserrat"/>
              <a:sym typeface="Montserrat"/>
            </a:endParaRPr>
          </a:p>
        </p:txBody>
      </p:sp>
      <p:pic>
        <p:nvPicPr>
          <p:cNvPr id="333" name="Google Shape;333;p59"/>
          <p:cNvPicPr preferRelativeResize="0"/>
          <p:nvPr/>
        </p:nvPicPr>
        <p:blipFill>
          <a:blip r:embed="rId2">
            <a:alphaModFix/>
          </a:blip>
          <a:stretch>
            <a:fillRect/>
          </a:stretch>
        </p:blipFill>
        <p:spPr>
          <a:xfrm>
            <a:off x="5902725" y="1201047"/>
            <a:ext cx="1678275" cy="317350"/>
          </a:xfrm>
          <a:prstGeom prst="rect">
            <a:avLst/>
          </a:prstGeom>
          <a:noFill/>
          <a:ln>
            <a:noFill/>
          </a:ln>
        </p:spPr>
      </p:pic>
      <p:sp>
        <p:nvSpPr>
          <p:cNvPr id="334" name="Google Shape;334;p5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TITLE_1_1">
    <p:bg>
      <p:bgPr>
        <a:solidFill>
          <a:srgbClr val="5C3977"/>
        </a:solidFill>
      </p:bgPr>
    </p:bg>
    <p:spTree>
      <p:nvGrpSpPr>
        <p:cNvPr id="335" name="Shape 335"/>
        <p:cNvGrpSpPr/>
        <p:nvPr/>
      </p:nvGrpSpPr>
      <p:grpSpPr>
        <a:xfrm>
          <a:off x="0" y="0"/>
          <a:ext cx="0" cy="0"/>
          <a:chOff x="0" y="0"/>
          <a:chExt cx="0" cy="0"/>
        </a:xfrm>
      </p:grpSpPr>
      <p:pic>
        <p:nvPicPr>
          <p:cNvPr id="336" name="Google Shape;336;p60"/>
          <p:cNvPicPr preferRelativeResize="0"/>
          <p:nvPr/>
        </p:nvPicPr>
        <p:blipFill rotWithShape="1">
          <a:blip r:embed="rId2">
            <a:alphaModFix/>
          </a:blip>
          <a:srcRect b="0" l="0" r="0" t="0"/>
          <a:stretch/>
        </p:blipFill>
        <p:spPr>
          <a:xfrm>
            <a:off x="4329538" y="2329288"/>
            <a:ext cx="484924" cy="484924"/>
          </a:xfrm>
          <a:prstGeom prst="rect">
            <a:avLst/>
          </a:prstGeom>
          <a:noFill/>
          <a:ln>
            <a:noFill/>
          </a:ln>
        </p:spPr>
      </p:pic>
      <p:sp>
        <p:nvSpPr>
          <p:cNvPr id="337" name="Google Shape;337;p6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d 2">
  <p:cSld name="TITLE_1_1_2">
    <p:bg>
      <p:bgPr>
        <a:solidFill>
          <a:srgbClr val="5C3977"/>
        </a:solidFill>
      </p:bgPr>
    </p:bg>
    <p:spTree>
      <p:nvGrpSpPr>
        <p:cNvPr id="338" name="Shape 338"/>
        <p:cNvGrpSpPr/>
        <p:nvPr/>
      </p:nvGrpSpPr>
      <p:grpSpPr>
        <a:xfrm>
          <a:off x="0" y="0"/>
          <a:ext cx="0" cy="0"/>
          <a:chOff x="0" y="0"/>
          <a:chExt cx="0" cy="0"/>
        </a:xfrm>
      </p:grpSpPr>
      <p:pic>
        <p:nvPicPr>
          <p:cNvPr id="339" name="Google Shape;339;p61"/>
          <p:cNvPicPr preferRelativeResize="0"/>
          <p:nvPr/>
        </p:nvPicPr>
        <p:blipFill rotWithShape="1">
          <a:blip r:embed="rId2">
            <a:alphaModFix/>
          </a:blip>
          <a:srcRect b="0" l="0" r="0" t="0"/>
          <a:stretch/>
        </p:blipFill>
        <p:spPr>
          <a:xfrm>
            <a:off x="3768026" y="1767775"/>
            <a:ext cx="1607950" cy="1607950"/>
          </a:xfrm>
          <a:prstGeom prst="rect">
            <a:avLst/>
          </a:prstGeom>
          <a:noFill/>
          <a:ln>
            <a:noFill/>
          </a:ln>
        </p:spPr>
      </p:pic>
      <p:sp>
        <p:nvSpPr>
          <p:cNvPr id="340" name="Google Shape;340;p61"/>
          <p:cNvSpPr txBox="1"/>
          <p:nvPr/>
        </p:nvSpPr>
        <p:spPr>
          <a:xfrm>
            <a:off x="2947800" y="3833000"/>
            <a:ext cx="3248400" cy="6903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a:solidFill>
                  <a:srgbClr val="FFFFFF"/>
                </a:solidFill>
                <a:latin typeface="Montserrat"/>
                <a:ea typeface="Montserrat"/>
                <a:cs typeface="Montserrat"/>
                <a:sym typeface="Montserrat"/>
              </a:rPr>
              <a:t>fearless.tech</a:t>
            </a:r>
            <a:endParaRPr b="1">
              <a:solidFill>
                <a:srgbClr val="FFFFFF"/>
              </a:solidFill>
              <a:latin typeface="Montserrat"/>
              <a:ea typeface="Montserrat"/>
              <a:cs typeface="Montserrat"/>
              <a:sym typeface="Montserrat"/>
            </a:endParaRPr>
          </a:p>
          <a:p>
            <a:pPr indent="0" lvl="0" marL="0" rtl="0" algn="ctr">
              <a:lnSpc>
                <a:spcPct val="150000"/>
              </a:lnSpc>
              <a:spcBef>
                <a:spcPts val="0"/>
              </a:spcBef>
              <a:spcAft>
                <a:spcPts val="0"/>
              </a:spcAft>
              <a:buClr>
                <a:srgbClr val="000000"/>
              </a:buClr>
              <a:buSzPts val="1100"/>
              <a:buFont typeface="Arial"/>
              <a:buNone/>
            </a:pPr>
            <a:r>
              <a:rPr b="1" lang="en">
                <a:solidFill>
                  <a:srgbClr val="CCC4D5"/>
                </a:solidFill>
                <a:latin typeface="Montserrat"/>
                <a:ea typeface="Montserrat"/>
                <a:cs typeface="Montserrat"/>
                <a:sym typeface="Montserrat"/>
              </a:rPr>
              <a:t>@fearlessbmore</a:t>
            </a:r>
            <a:endParaRPr b="1">
              <a:solidFill>
                <a:srgbClr val="CCC4D5"/>
              </a:solidFill>
              <a:latin typeface="Montserrat"/>
              <a:ea typeface="Montserrat"/>
              <a:cs typeface="Montserrat"/>
              <a:sym typeface="Montserrat"/>
            </a:endParaRPr>
          </a:p>
          <a:p>
            <a:pPr indent="0" lvl="0" marL="0" rtl="0" algn="ctr">
              <a:lnSpc>
                <a:spcPct val="150000"/>
              </a:lnSpc>
              <a:spcBef>
                <a:spcPts val="0"/>
              </a:spcBef>
              <a:spcAft>
                <a:spcPts val="0"/>
              </a:spcAft>
              <a:buNone/>
            </a:pPr>
            <a:r>
              <a:t/>
            </a:r>
            <a:endParaRPr b="1">
              <a:solidFill>
                <a:srgbClr val="FFFFFF"/>
              </a:solidFill>
              <a:latin typeface="Montserrat"/>
              <a:ea typeface="Montserrat"/>
              <a:cs typeface="Montserrat"/>
              <a:sym typeface="Montserrat"/>
            </a:endParaRPr>
          </a:p>
        </p:txBody>
      </p:sp>
      <p:sp>
        <p:nvSpPr>
          <p:cNvPr id="341" name="Google Shape;341;p6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urple">
  <p:cSld name="TITLE_1_1_1">
    <p:bg>
      <p:bgPr>
        <a:solidFill>
          <a:srgbClr val="5C3977"/>
        </a:solidFill>
      </p:bgPr>
    </p:bg>
    <p:spTree>
      <p:nvGrpSpPr>
        <p:cNvPr id="342" name="Shape 342"/>
        <p:cNvGrpSpPr/>
        <p:nvPr/>
      </p:nvGrpSpPr>
      <p:grpSpPr>
        <a:xfrm>
          <a:off x="0" y="0"/>
          <a:ext cx="0" cy="0"/>
          <a:chOff x="0" y="0"/>
          <a:chExt cx="0" cy="0"/>
        </a:xfrm>
      </p:grpSpPr>
      <p:sp>
        <p:nvSpPr>
          <p:cNvPr id="343" name="Google Shape;343;p6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d">
  <p:cSld name="TITLE_1">
    <p:bg>
      <p:bgPr>
        <a:solidFill>
          <a:srgbClr val="5C3977"/>
        </a:solidFill>
      </p:bgPr>
    </p:bg>
    <p:spTree>
      <p:nvGrpSpPr>
        <p:cNvPr id="33" name="Shape 33"/>
        <p:cNvGrpSpPr/>
        <p:nvPr/>
      </p:nvGrpSpPr>
      <p:grpSpPr>
        <a:xfrm>
          <a:off x="0" y="0"/>
          <a:ext cx="0" cy="0"/>
          <a:chOff x="0" y="0"/>
          <a:chExt cx="0" cy="0"/>
        </a:xfrm>
      </p:grpSpPr>
      <p:sp>
        <p:nvSpPr>
          <p:cNvPr id="34" name="Google Shape;34;p7"/>
          <p:cNvSpPr/>
          <p:nvPr/>
        </p:nvSpPr>
        <p:spPr>
          <a:xfrm>
            <a:off x="5852800" y="1987600"/>
            <a:ext cx="2217600" cy="2465700"/>
          </a:xfrm>
          <a:prstGeom prst="rect">
            <a:avLst/>
          </a:prstGeom>
          <a:noFill/>
          <a:ln>
            <a:noFill/>
          </a:ln>
        </p:spPr>
        <p:txBody>
          <a:bodyPr anchorCtr="0" anchor="t" bIns="0" lIns="0" spcFirstLastPara="1" rIns="57775" wrap="square" tIns="0">
            <a:noAutofit/>
          </a:bodyPr>
          <a:lstStyle/>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hello@fearless.tech</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Clr>
                <a:srgbClr val="000000"/>
              </a:buClr>
              <a:buFont typeface="Arial"/>
              <a:buNone/>
            </a:pPr>
            <a:r>
              <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8 Market Place, Suite 304</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Baltimore, MD 21202</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t/>
            </a:r>
            <a:endParaRPr b="1" i="0" sz="1000" u="none" cap="none" strike="noStrike">
              <a:solidFill>
                <a:srgbClr val="FFFFFF"/>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FFFFFF"/>
                </a:solidFill>
                <a:latin typeface="Montserrat"/>
                <a:ea typeface="Montserrat"/>
                <a:cs typeface="Montserrat"/>
                <a:sym typeface="Montserrat"/>
              </a:rPr>
              <a:t>fearless.tech</a:t>
            </a:r>
            <a:endParaRPr b="1" sz="1000">
              <a:solidFill>
                <a:srgbClr val="FFFFFF"/>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lang="en" sz="1000">
                <a:solidFill>
                  <a:srgbClr val="CCC4D5"/>
                </a:solidFill>
                <a:latin typeface="Montserrat"/>
                <a:ea typeface="Montserrat"/>
                <a:cs typeface="Montserrat"/>
                <a:sym typeface="Montserrat"/>
              </a:rPr>
              <a:t>(410) 394-9600 </a:t>
            </a:r>
            <a:endParaRPr b="1" sz="1000">
              <a:solidFill>
                <a:srgbClr val="CCC4D5"/>
              </a:solidFill>
              <a:latin typeface="Montserrat"/>
              <a:ea typeface="Montserrat"/>
              <a:cs typeface="Montserrat"/>
              <a:sym typeface="Montserrat"/>
            </a:endParaRPr>
          </a:p>
          <a:p>
            <a:pPr indent="0" lvl="0" marL="50800" marR="0" rtl="0" algn="l">
              <a:lnSpc>
                <a:spcPct val="115000"/>
              </a:lnSpc>
              <a:spcBef>
                <a:spcPts val="0"/>
              </a:spcBef>
              <a:spcAft>
                <a:spcPts val="0"/>
              </a:spcAft>
              <a:buNone/>
            </a:pPr>
            <a:r>
              <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t/>
            </a:r>
            <a:endParaRPr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DUNS #: 829602304, Cage Code: 5BS71</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Certifications: Maryland MBE/DBE, SDB, </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HUBZone Certified, 8(a) Certified</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NAICS Codes: 541330 541430 541490 </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541511 541512 541519 541990</a:t>
            </a:r>
            <a:endParaRPr sz="800">
              <a:solidFill>
                <a:srgbClr val="CCC4D5"/>
              </a:solidFill>
              <a:latin typeface="Montserrat"/>
              <a:ea typeface="Montserrat"/>
              <a:cs typeface="Montserrat"/>
              <a:sym typeface="Montserrat"/>
            </a:endParaRPr>
          </a:p>
        </p:txBody>
      </p:sp>
      <p:pic>
        <p:nvPicPr>
          <p:cNvPr id="35" name="Google Shape;35;p7"/>
          <p:cNvPicPr preferRelativeResize="0"/>
          <p:nvPr/>
        </p:nvPicPr>
        <p:blipFill>
          <a:blip r:embed="rId2">
            <a:alphaModFix/>
          </a:blip>
          <a:stretch>
            <a:fillRect/>
          </a:stretch>
        </p:blipFill>
        <p:spPr>
          <a:xfrm>
            <a:off x="5902725" y="1201047"/>
            <a:ext cx="1678275" cy="317350"/>
          </a:xfrm>
          <a:prstGeom prst="rect">
            <a:avLst/>
          </a:prstGeom>
          <a:noFill/>
          <a:ln>
            <a:noFill/>
          </a:ln>
        </p:spPr>
      </p:pic>
      <p:sp>
        <p:nvSpPr>
          <p:cNvPr id="36" name="Google Shape;36;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hite">
  <p:cSld name="TITLE_1_1_1_1">
    <p:bg>
      <p:bgPr>
        <a:solidFill>
          <a:srgbClr val="FFFFFF"/>
        </a:solidFill>
      </p:bgPr>
    </p:bg>
    <p:spTree>
      <p:nvGrpSpPr>
        <p:cNvPr id="344" name="Shape 344"/>
        <p:cNvGrpSpPr/>
        <p:nvPr/>
      </p:nvGrpSpPr>
      <p:grpSpPr>
        <a:xfrm>
          <a:off x="0" y="0"/>
          <a:ext cx="0" cy="0"/>
          <a:chOff x="0" y="0"/>
          <a:chExt cx="0" cy="0"/>
        </a:xfrm>
      </p:grpSpPr>
      <p:sp>
        <p:nvSpPr>
          <p:cNvPr id="345" name="Google Shape;345;p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type="secHead">
  <p:cSld name="SECTION_HEADER">
    <p:spTree>
      <p:nvGrpSpPr>
        <p:cNvPr id="346" name="Shape 346"/>
        <p:cNvGrpSpPr/>
        <p:nvPr/>
      </p:nvGrpSpPr>
      <p:grpSpPr>
        <a:xfrm>
          <a:off x="0" y="0"/>
          <a:ext cx="0" cy="0"/>
          <a:chOff x="0" y="0"/>
          <a:chExt cx="0" cy="0"/>
        </a:xfrm>
      </p:grpSpPr>
      <p:sp>
        <p:nvSpPr>
          <p:cNvPr id="347" name="Google Shape;347;p64"/>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348" name="Google Shape;348;p64"/>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349" name="Google Shape;349;p64"/>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50" name="Google Shape;350;p64"/>
          <p:cNvSpPr txBox="1"/>
          <p:nvPr>
            <p:ph idx="1" type="subTitle"/>
          </p:nvPr>
        </p:nvSpPr>
        <p:spPr>
          <a:xfrm>
            <a:off x="909150" y="1419436"/>
            <a:ext cx="7325700" cy="5478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51" name="Google Shape;351;p64"/>
          <p:cNvSpPr txBox="1"/>
          <p:nvPr>
            <p:ph idx="2" type="body"/>
          </p:nvPr>
        </p:nvSpPr>
        <p:spPr>
          <a:xfrm>
            <a:off x="909150" y="2206600"/>
            <a:ext cx="73257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SECTION_HEADER_3">
    <p:spTree>
      <p:nvGrpSpPr>
        <p:cNvPr id="352" name="Shape 352"/>
        <p:cNvGrpSpPr/>
        <p:nvPr/>
      </p:nvGrpSpPr>
      <p:grpSpPr>
        <a:xfrm>
          <a:off x="0" y="0"/>
          <a:ext cx="0" cy="0"/>
          <a:chOff x="0" y="0"/>
          <a:chExt cx="0" cy="0"/>
        </a:xfrm>
      </p:grpSpPr>
      <p:sp>
        <p:nvSpPr>
          <p:cNvPr id="353" name="Google Shape;353;p65"/>
          <p:cNvSpPr txBox="1"/>
          <p:nvPr>
            <p:ph type="title"/>
          </p:nvPr>
        </p:nvSpPr>
        <p:spPr>
          <a:xfrm>
            <a:off x="909150" y="1008275"/>
            <a:ext cx="7325700" cy="31269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5C3977"/>
              </a:buClr>
              <a:buSzPts val="13000"/>
              <a:buFont typeface="Montserrat"/>
              <a:buNone/>
              <a:defRPr b="1" sz="13000">
                <a:solidFill>
                  <a:srgbClr val="5C3977"/>
                </a:solidFill>
                <a:latin typeface="Montserrat"/>
                <a:ea typeface="Montserrat"/>
                <a:cs typeface="Montserrat"/>
                <a:sym typeface="Montserrat"/>
              </a:defRPr>
            </a:lvl1pPr>
            <a:lvl2pPr lvl="1" rtl="0" algn="ctr">
              <a:spcBef>
                <a:spcPts val="0"/>
              </a:spcBef>
              <a:spcAft>
                <a:spcPts val="0"/>
              </a:spcAft>
              <a:buSzPts val="13000"/>
              <a:buNone/>
              <a:defRPr sz="13000"/>
            </a:lvl2pPr>
            <a:lvl3pPr lvl="2" rtl="0" algn="ctr">
              <a:spcBef>
                <a:spcPts val="0"/>
              </a:spcBef>
              <a:spcAft>
                <a:spcPts val="0"/>
              </a:spcAft>
              <a:buSzPts val="13000"/>
              <a:buNone/>
              <a:defRPr sz="13000"/>
            </a:lvl3pPr>
            <a:lvl4pPr lvl="3" rtl="0" algn="ctr">
              <a:spcBef>
                <a:spcPts val="0"/>
              </a:spcBef>
              <a:spcAft>
                <a:spcPts val="0"/>
              </a:spcAft>
              <a:buSzPts val="13000"/>
              <a:buNone/>
              <a:defRPr sz="13000"/>
            </a:lvl4pPr>
            <a:lvl5pPr lvl="4" rtl="0" algn="ctr">
              <a:spcBef>
                <a:spcPts val="0"/>
              </a:spcBef>
              <a:spcAft>
                <a:spcPts val="0"/>
              </a:spcAft>
              <a:buSzPts val="13000"/>
              <a:buNone/>
              <a:defRPr sz="13000"/>
            </a:lvl5pPr>
            <a:lvl6pPr lvl="5" rtl="0" algn="ctr">
              <a:spcBef>
                <a:spcPts val="0"/>
              </a:spcBef>
              <a:spcAft>
                <a:spcPts val="0"/>
              </a:spcAft>
              <a:buSzPts val="13000"/>
              <a:buNone/>
              <a:defRPr sz="13000"/>
            </a:lvl6pPr>
            <a:lvl7pPr lvl="6" rtl="0" algn="ctr">
              <a:spcBef>
                <a:spcPts val="0"/>
              </a:spcBef>
              <a:spcAft>
                <a:spcPts val="0"/>
              </a:spcAft>
              <a:buSzPts val="13000"/>
              <a:buNone/>
              <a:defRPr sz="13000"/>
            </a:lvl7pPr>
            <a:lvl8pPr lvl="7" rtl="0" algn="ctr">
              <a:spcBef>
                <a:spcPts val="0"/>
              </a:spcBef>
              <a:spcAft>
                <a:spcPts val="0"/>
              </a:spcAft>
              <a:buSzPts val="13000"/>
              <a:buNone/>
              <a:defRPr sz="13000"/>
            </a:lvl8pPr>
            <a:lvl9pPr lvl="8" rtl="0" algn="ctr">
              <a:spcBef>
                <a:spcPts val="0"/>
              </a:spcBef>
              <a:spcAft>
                <a:spcPts val="0"/>
              </a:spcAft>
              <a:buSzPts val="13000"/>
              <a:buNone/>
              <a:defRPr sz="13000"/>
            </a:lvl9pPr>
          </a:lstStyle>
          <a:p/>
        </p:txBody>
      </p:sp>
      <p:sp>
        <p:nvSpPr>
          <p:cNvPr id="354" name="Google Shape;354;p65"/>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355" name="Google Shape;355;p65"/>
          <p:cNvSpPr txBox="1"/>
          <p:nvPr>
            <p:ph idx="1" type="subTitle"/>
          </p:nvPr>
        </p:nvSpPr>
        <p:spPr>
          <a:xfrm>
            <a:off x="909150" y="4221575"/>
            <a:ext cx="7325700" cy="474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356" name="Google Shape;356;p65"/>
          <p:cNvPicPr preferRelativeResize="0"/>
          <p:nvPr/>
        </p:nvPicPr>
        <p:blipFill>
          <a:blip r:embed="rId2">
            <a:alphaModFix/>
          </a:blip>
          <a:stretch>
            <a:fillRect/>
          </a:stretch>
        </p:blipFill>
        <p:spPr>
          <a:xfrm>
            <a:off x="8515725" y="4549500"/>
            <a:ext cx="393600" cy="393600"/>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ext">
  <p:cSld name="SECTION_HEADER_3_1">
    <p:spTree>
      <p:nvGrpSpPr>
        <p:cNvPr id="357" name="Shape 357"/>
        <p:cNvGrpSpPr/>
        <p:nvPr/>
      </p:nvGrpSpPr>
      <p:grpSpPr>
        <a:xfrm>
          <a:off x="0" y="0"/>
          <a:ext cx="0" cy="0"/>
          <a:chOff x="0" y="0"/>
          <a:chExt cx="0" cy="0"/>
        </a:xfrm>
      </p:grpSpPr>
      <p:sp>
        <p:nvSpPr>
          <p:cNvPr id="358" name="Google Shape;358;p66"/>
          <p:cNvSpPr txBox="1"/>
          <p:nvPr>
            <p:ph type="title"/>
          </p:nvPr>
        </p:nvSpPr>
        <p:spPr>
          <a:xfrm>
            <a:off x="909150" y="863200"/>
            <a:ext cx="7325700" cy="32721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5C3977"/>
              </a:buClr>
              <a:buSzPts val="6000"/>
              <a:buFont typeface="Montserrat"/>
              <a:buNone/>
              <a:defRPr b="1" sz="6000">
                <a:solidFill>
                  <a:srgbClr val="5C3977"/>
                </a:solidFill>
                <a:latin typeface="Montserrat"/>
                <a:ea typeface="Montserrat"/>
                <a:cs typeface="Montserrat"/>
                <a:sym typeface="Montserrat"/>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359" name="Google Shape;359;p66"/>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360" name="Google Shape;360;p66"/>
          <p:cNvSpPr txBox="1"/>
          <p:nvPr>
            <p:ph idx="1" type="subTitle"/>
          </p:nvPr>
        </p:nvSpPr>
        <p:spPr>
          <a:xfrm>
            <a:off x="909150" y="4221575"/>
            <a:ext cx="7325700" cy="474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361" name="Google Shape;361;p66"/>
          <p:cNvPicPr preferRelativeResize="0"/>
          <p:nvPr/>
        </p:nvPicPr>
        <p:blipFill>
          <a:blip r:embed="rId2">
            <a:alphaModFix/>
          </a:blip>
          <a:stretch>
            <a:fillRect/>
          </a:stretch>
        </p:blipFill>
        <p:spPr>
          <a:xfrm>
            <a:off x="8515725" y="4549500"/>
            <a:ext cx="393600" cy="393600"/>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lumns">
  <p:cSld name="SECTION_HEADER_2">
    <p:spTree>
      <p:nvGrpSpPr>
        <p:cNvPr id="362" name="Shape 362"/>
        <p:cNvGrpSpPr/>
        <p:nvPr/>
      </p:nvGrpSpPr>
      <p:grpSpPr>
        <a:xfrm>
          <a:off x="0" y="0"/>
          <a:ext cx="0" cy="0"/>
          <a:chOff x="0" y="0"/>
          <a:chExt cx="0" cy="0"/>
        </a:xfrm>
      </p:grpSpPr>
      <p:sp>
        <p:nvSpPr>
          <p:cNvPr id="363" name="Google Shape;363;p67"/>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64" name="Google Shape;364;p67"/>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365" name="Google Shape;365;p67"/>
          <p:cNvSpPr txBox="1"/>
          <p:nvPr>
            <p:ph idx="1" type="subTitle"/>
          </p:nvPr>
        </p:nvSpPr>
        <p:spPr>
          <a:xfrm>
            <a:off x="909150" y="1419436"/>
            <a:ext cx="7325700" cy="5478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366" name="Google Shape;366;p67"/>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367" name="Google Shape;367;p67"/>
          <p:cNvSpPr txBox="1"/>
          <p:nvPr>
            <p:ph idx="2" type="body"/>
          </p:nvPr>
        </p:nvSpPr>
        <p:spPr>
          <a:xfrm>
            <a:off x="909150" y="2206600"/>
            <a:ext cx="32181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68" name="Google Shape;368;p67"/>
          <p:cNvSpPr txBox="1"/>
          <p:nvPr>
            <p:ph idx="3" type="body"/>
          </p:nvPr>
        </p:nvSpPr>
        <p:spPr>
          <a:xfrm>
            <a:off x="5016750" y="2206600"/>
            <a:ext cx="32181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cxnSp>
        <p:nvCxnSpPr>
          <p:cNvPr id="369" name="Google Shape;369;p67"/>
          <p:cNvCxnSpPr/>
          <p:nvPr/>
        </p:nvCxnSpPr>
        <p:spPr>
          <a:xfrm>
            <a:off x="4575375" y="2338700"/>
            <a:ext cx="0" cy="1985700"/>
          </a:xfrm>
          <a:prstGeom prst="straightConnector1">
            <a:avLst/>
          </a:prstGeom>
          <a:noFill/>
          <a:ln cap="flat" cmpd="sng" w="19050">
            <a:solidFill>
              <a:srgbClr val="CCCCCC"/>
            </a:solidFill>
            <a:prstDash val="solid"/>
            <a:round/>
            <a:headEnd len="med" w="med" type="none"/>
            <a:tailEnd len="med" w="med" type="none"/>
          </a:ln>
        </p:spPr>
      </p:cxn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arters">
  <p:cSld name="SECTION_HEADER_2_1">
    <p:spTree>
      <p:nvGrpSpPr>
        <p:cNvPr id="370" name="Shape 370"/>
        <p:cNvGrpSpPr/>
        <p:nvPr/>
      </p:nvGrpSpPr>
      <p:grpSpPr>
        <a:xfrm>
          <a:off x="0" y="0"/>
          <a:ext cx="0" cy="0"/>
          <a:chOff x="0" y="0"/>
          <a:chExt cx="0" cy="0"/>
        </a:xfrm>
      </p:grpSpPr>
      <p:sp>
        <p:nvSpPr>
          <p:cNvPr id="371" name="Google Shape;371;p68"/>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372" name="Google Shape;372;p68"/>
          <p:cNvSpPr txBox="1"/>
          <p:nvPr>
            <p:ph idx="1" type="subTitle"/>
          </p:nvPr>
        </p:nvSpPr>
        <p:spPr>
          <a:xfrm>
            <a:off x="909150" y="1685925"/>
            <a:ext cx="3205800" cy="1076100"/>
          </a:xfrm>
          <a:prstGeom prst="rect">
            <a:avLst/>
          </a:prstGeom>
        </p:spPr>
        <p:txBody>
          <a:bodyPr anchorCtr="0" anchor="b" bIns="91425" lIns="91425" spcFirstLastPara="1" rIns="91425" wrap="square" tIns="91425"/>
          <a:lstStyle>
            <a:lvl1pPr lvl="0" rtl="0" algn="r">
              <a:spcBef>
                <a:spcPts val="0"/>
              </a:spcBef>
              <a:spcAft>
                <a:spcPts val="0"/>
              </a:spcAft>
              <a:buNone/>
              <a:defRPr b="1">
                <a:solidFill>
                  <a:srgbClr val="EE5340"/>
                </a:solidFill>
                <a:latin typeface="Montserrat"/>
                <a:ea typeface="Montserrat"/>
                <a:cs typeface="Montserrat"/>
                <a:sym typeface="Montserrat"/>
              </a:defRPr>
            </a:lvl1pPr>
            <a:lvl2pPr lvl="1" rtl="0" algn="r">
              <a:spcBef>
                <a:spcPts val="0"/>
              </a:spcBef>
              <a:spcAft>
                <a:spcPts val="0"/>
              </a:spcAft>
              <a:buNone/>
              <a:defRPr>
                <a:solidFill>
                  <a:srgbClr val="EE5340"/>
                </a:solidFill>
              </a:defRPr>
            </a:lvl2pPr>
            <a:lvl3pPr lvl="2" rtl="0" algn="r">
              <a:spcBef>
                <a:spcPts val="0"/>
              </a:spcBef>
              <a:spcAft>
                <a:spcPts val="0"/>
              </a:spcAft>
              <a:buNone/>
              <a:defRPr>
                <a:solidFill>
                  <a:srgbClr val="EE5340"/>
                </a:solidFill>
              </a:defRPr>
            </a:lvl3pPr>
            <a:lvl4pPr lvl="3" rtl="0" algn="r">
              <a:spcBef>
                <a:spcPts val="0"/>
              </a:spcBef>
              <a:spcAft>
                <a:spcPts val="0"/>
              </a:spcAft>
              <a:buNone/>
              <a:defRPr>
                <a:solidFill>
                  <a:srgbClr val="EE5340"/>
                </a:solidFill>
              </a:defRPr>
            </a:lvl4pPr>
            <a:lvl5pPr lvl="4" rtl="0" algn="r">
              <a:spcBef>
                <a:spcPts val="0"/>
              </a:spcBef>
              <a:spcAft>
                <a:spcPts val="0"/>
              </a:spcAft>
              <a:buNone/>
              <a:defRPr>
                <a:solidFill>
                  <a:srgbClr val="EE5340"/>
                </a:solidFill>
              </a:defRPr>
            </a:lvl5pPr>
            <a:lvl6pPr lvl="5" rtl="0" algn="r">
              <a:spcBef>
                <a:spcPts val="0"/>
              </a:spcBef>
              <a:spcAft>
                <a:spcPts val="0"/>
              </a:spcAft>
              <a:buNone/>
              <a:defRPr>
                <a:solidFill>
                  <a:srgbClr val="EE5340"/>
                </a:solidFill>
              </a:defRPr>
            </a:lvl6pPr>
            <a:lvl7pPr lvl="6" rtl="0" algn="r">
              <a:spcBef>
                <a:spcPts val="0"/>
              </a:spcBef>
              <a:spcAft>
                <a:spcPts val="0"/>
              </a:spcAft>
              <a:buNone/>
              <a:defRPr>
                <a:solidFill>
                  <a:srgbClr val="EE5340"/>
                </a:solidFill>
              </a:defRPr>
            </a:lvl7pPr>
            <a:lvl8pPr lvl="7" rtl="0" algn="r">
              <a:spcBef>
                <a:spcPts val="0"/>
              </a:spcBef>
              <a:spcAft>
                <a:spcPts val="0"/>
              </a:spcAft>
              <a:buNone/>
              <a:defRPr>
                <a:solidFill>
                  <a:srgbClr val="EE5340"/>
                </a:solidFill>
              </a:defRPr>
            </a:lvl8pPr>
            <a:lvl9pPr lvl="8" rtl="0" algn="r">
              <a:spcBef>
                <a:spcPts val="0"/>
              </a:spcBef>
              <a:spcAft>
                <a:spcPts val="0"/>
              </a:spcAft>
              <a:buNone/>
              <a:defRPr>
                <a:solidFill>
                  <a:srgbClr val="EE5340"/>
                </a:solidFill>
              </a:defRPr>
            </a:lvl9pPr>
          </a:lstStyle>
          <a:p/>
        </p:txBody>
      </p:sp>
      <p:pic>
        <p:nvPicPr>
          <p:cNvPr id="373" name="Google Shape;373;p68"/>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374" name="Google Shape;374;p68"/>
          <p:cNvSpPr txBox="1"/>
          <p:nvPr>
            <p:ph idx="2" type="subTitle"/>
          </p:nvPr>
        </p:nvSpPr>
        <p:spPr>
          <a:xfrm>
            <a:off x="5029050" y="1685925"/>
            <a:ext cx="3205800" cy="1076100"/>
          </a:xfrm>
          <a:prstGeom prst="rect">
            <a:avLst/>
          </a:prstGeom>
        </p:spPr>
        <p:txBody>
          <a:bodyPr anchorCtr="0" anchor="b"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solidFill>
                  <a:srgbClr val="EE5340"/>
                </a:solidFill>
              </a:defRPr>
            </a:lvl2pPr>
            <a:lvl3pPr lvl="2" rtl="0">
              <a:spcBef>
                <a:spcPts val="0"/>
              </a:spcBef>
              <a:spcAft>
                <a:spcPts val="0"/>
              </a:spcAft>
              <a:buNone/>
              <a:defRPr>
                <a:solidFill>
                  <a:srgbClr val="EE5340"/>
                </a:solidFill>
              </a:defRPr>
            </a:lvl3pPr>
            <a:lvl4pPr lvl="3" rtl="0">
              <a:spcBef>
                <a:spcPts val="0"/>
              </a:spcBef>
              <a:spcAft>
                <a:spcPts val="0"/>
              </a:spcAft>
              <a:buNone/>
              <a:defRPr>
                <a:solidFill>
                  <a:srgbClr val="EE5340"/>
                </a:solidFill>
              </a:defRPr>
            </a:lvl4pPr>
            <a:lvl5pPr lvl="4" rtl="0">
              <a:spcBef>
                <a:spcPts val="0"/>
              </a:spcBef>
              <a:spcAft>
                <a:spcPts val="0"/>
              </a:spcAft>
              <a:buNone/>
              <a:defRPr>
                <a:solidFill>
                  <a:srgbClr val="EE5340"/>
                </a:solidFill>
              </a:defRPr>
            </a:lvl5pPr>
            <a:lvl6pPr lvl="5" rtl="0">
              <a:spcBef>
                <a:spcPts val="0"/>
              </a:spcBef>
              <a:spcAft>
                <a:spcPts val="0"/>
              </a:spcAft>
              <a:buNone/>
              <a:defRPr>
                <a:solidFill>
                  <a:srgbClr val="EE5340"/>
                </a:solidFill>
              </a:defRPr>
            </a:lvl6pPr>
            <a:lvl7pPr lvl="6" rtl="0">
              <a:spcBef>
                <a:spcPts val="0"/>
              </a:spcBef>
              <a:spcAft>
                <a:spcPts val="0"/>
              </a:spcAft>
              <a:buNone/>
              <a:defRPr>
                <a:solidFill>
                  <a:srgbClr val="EE5340"/>
                </a:solidFill>
              </a:defRPr>
            </a:lvl7pPr>
            <a:lvl8pPr lvl="7" rtl="0">
              <a:spcBef>
                <a:spcPts val="0"/>
              </a:spcBef>
              <a:spcAft>
                <a:spcPts val="0"/>
              </a:spcAft>
              <a:buNone/>
              <a:defRPr>
                <a:solidFill>
                  <a:srgbClr val="EE5340"/>
                </a:solidFill>
              </a:defRPr>
            </a:lvl8pPr>
            <a:lvl9pPr lvl="8" rtl="0">
              <a:spcBef>
                <a:spcPts val="0"/>
              </a:spcBef>
              <a:spcAft>
                <a:spcPts val="0"/>
              </a:spcAft>
              <a:buNone/>
              <a:defRPr>
                <a:solidFill>
                  <a:srgbClr val="EE5340"/>
                </a:solidFill>
              </a:defRPr>
            </a:lvl9pPr>
          </a:lstStyle>
          <a:p/>
        </p:txBody>
      </p:sp>
      <p:sp>
        <p:nvSpPr>
          <p:cNvPr id="375" name="Google Shape;375;p68"/>
          <p:cNvSpPr txBox="1"/>
          <p:nvPr>
            <p:ph idx="3" type="subTitle"/>
          </p:nvPr>
        </p:nvSpPr>
        <p:spPr>
          <a:xfrm>
            <a:off x="909150" y="3295850"/>
            <a:ext cx="3205800" cy="1028700"/>
          </a:xfrm>
          <a:prstGeom prst="rect">
            <a:avLst/>
          </a:prstGeom>
        </p:spPr>
        <p:txBody>
          <a:bodyPr anchorCtr="0" anchor="t" bIns="91425" lIns="91425" spcFirstLastPara="1" rIns="91425" wrap="square" tIns="91425"/>
          <a:lstStyle>
            <a:lvl1pPr lvl="0" rtl="0" algn="r">
              <a:spcBef>
                <a:spcPts val="0"/>
              </a:spcBef>
              <a:spcAft>
                <a:spcPts val="0"/>
              </a:spcAft>
              <a:buNone/>
              <a:defRPr b="1">
                <a:solidFill>
                  <a:srgbClr val="EE5340"/>
                </a:solidFill>
                <a:latin typeface="Montserrat"/>
                <a:ea typeface="Montserrat"/>
                <a:cs typeface="Montserrat"/>
                <a:sym typeface="Montserrat"/>
              </a:defRPr>
            </a:lvl1pPr>
            <a:lvl2pPr lvl="1" rtl="0" algn="r">
              <a:spcBef>
                <a:spcPts val="0"/>
              </a:spcBef>
              <a:spcAft>
                <a:spcPts val="0"/>
              </a:spcAft>
              <a:buNone/>
              <a:defRPr>
                <a:solidFill>
                  <a:srgbClr val="EE5340"/>
                </a:solidFill>
              </a:defRPr>
            </a:lvl2pPr>
            <a:lvl3pPr lvl="2" rtl="0" algn="r">
              <a:spcBef>
                <a:spcPts val="0"/>
              </a:spcBef>
              <a:spcAft>
                <a:spcPts val="0"/>
              </a:spcAft>
              <a:buNone/>
              <a:defRPr>
                <a:solidFill>
                  <a:srgbClr val="EE5340"/>
                </a:solidFill>
              </a:defRPr>
            </a:lvl3pPr>
            <a:lvl4pPr lvl="3" rtl="0" algn="r">
              <a:spcBef>
                <a:spcPts val="0"/>
              </a:spcBef>
              <a:spcAft>
                <a:spcPts val="0"/>
              </a:spcAft>
              <a:buNone/>
              <a:defRPr>
                <a:solidFill>
                  <a:srgbClr val="EE5340"/>
                </a:solidFill>
              </a:defRPr>
            </a:lvl4pPr>
            <a:lvl5pPr lvl="4" rtl="0" algn="r">
              <a:spcBef>
                <a:spcPts val="0"/>
              </a:spcBef>
              <a:spcAft>
                <a:spcPts val="0"/>
              </a:spcAft>
              <a:buNone/>
              <a:defRPr>
                <a:solidFill>
                  <a:srgbClr val="EE5340"/>
                </a:solidFill>
              </a:defRPr>
            </a:lvl5pPr>
            <a:lvl6pPr lvl="5" rtl="0" algn="r">
              <a:spcBef>
                <a:spcPts val="0"/>
              </a:spcBef>
              <a:spcAft>
                <a:spcPts val="0"/>
              </a:spcAft>
              <a:buNone/>
              <a:defRPr>
                <a:solidFill>
                  <a:srgbClr val="EE5340"/>
                </a:solidFill>
              </a:defRPr>
            </a:lvl6pPr>
            <a:lvl7pPr lvl="6" rtl="0" algn="r">
              <a:spcBef>
                <a:spcPts val="0"/>
              </a:spcBef>
              <a:spcAft>
                <a:spcPts val="0"/>
              </a:spcAft>
              <a:buNone/>
              <a:defRPr>
                <a:solidFill>
                  <a:srgbClr val="EE5340"/>
                </a:solidFill>
              </a:defRPr>
            </a:lvl7pPr>
            <a:lvl8pPr lvl="7" rtl="0" algn="r">
              <a:spcBef>
                <a:spcPts val="0"/>
              </a:spcBef>
              <a:spcAft>
                <a:spcPts val="0"/>
              </a:spcAft>
              <a:buNone/>
              <a:defRPr>
                <a:solidFill>
                  <a:srgbClr val="EE5340"/>
                </a:solidFill>
              </a:defRPr>
            </a:lvl8pPr>
            <a:lvl9pPr lvl="8" rtl="0" algn="r">
              <a:spcBef>
                <a:spcPts val="0"/>
              </a:spcBef>
              <a:spcAft>
                <a:spcPts val="0"/>
              </a:spcAft>
              <a:buNone/>
              <a:defRPr>
                <a:solidFill>
                  <a:srgbClr val="EE5340"/>
                </a:solidFill>
              </a:defRPr>
            </a:lvl9pPr>
          </a:lstStyle>
          <a:p/>
        </p:txBody>
      </p:sp>
      <p:sp>
        <p:nvSpPr>
          <p:cNvPr id="376" name="Google Shape;376;p68"/>
          <p:cNvSpPr txBox="1"/>
          <p:nvPr>
            <p:ph idx="4" type="subTitle"/>
          </p:nvPr>
        </p:nvSpPr>
        <p:spPr>
          <a:xfrm>
            <a:off x="5029050" y="3295850"/>
            <a:ext cx="3205800" cy="10287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solidFill>
                  <a:srgbClr val="EE5340"/>
                </a:solidFill>
              </a:defRPr>
            </a:lvl2pPr>
            <a:lvl3pPr lvl="2" rtl="0">
              <a:spcBef>
                <a:spcPts val="0"/>
              </a:spcBef>
              <a:spcAft>
                <a:spcPts val="0"/>
              </a:spcAft>
              <a:buNone/>
              <a:defRPr>
                <a:solidFill>
                  <a:srgbClr val="EE5340"/>
                </a:solidFill>
              </a:defRPr>
            </a:lvl3pPr>
            <a:lvl4pPr lvl="3" rtl="0">
              <a:spcBef>
                <a:spcPts val="0"/>
              </a:spcBef>
              <a:spcAft>
                <a:spcPts val="0"/>
              </a:spcAft>
              <a:buNone/>
              <a:defRPr>
                <a:solidFill>
                  <a:srgbClr val="EE5340"/>
                </a:solidFill>
              </a:defRPr>
            </a:lvl4pPr>
            <a:lvl5pPr lvl="4" rtl="0">
              <a:spcBef>
                <a:spcPts val="0"/>
              </a:spcBef>
              <a:spcAft>
                <a:spcPts val="0"/>
              </a:spcAft>
              <a:buNone/>
              <a:defRPr>
                <a:solidFill>
                  <a:srgbClr val="EE5340"/>
                </a:solidFill>
              </a:defRPr>
            </a:lvl5pPr>
            <a:lvl6pPr lvl="5" rtl="0">
              <a:spcBef>
                <a:spcPts val="0"/>
              </a:spcBef>
              <a:spcAft>
                <a:spcPts val="0"/>
              </a:spcAft>
              <a:buNone/>
              <a:defRPr>
                <a:solidFill>
                  <a:srgbClr val="EE5340"/>
                </a:solidFill>
              </a:defRPr>
            </a:lvl6pPr>
            <a:lvl7pPr lvl="6" rtl="0">
              <a:spcBef>
                <a:spcPts val="0"/>
              </a:spcBef>
              <a:spcAft>
                <a:spcPts val="0"/>
              </a:spcAft>
              <a:buNone/>
              <a:defRPr>
                <a:solidFill>
                  <a:srgbClr val="EE5340"/>
                </a:solidFill>
              </a:defRPr>
            </a:lvl7pPr>
            <a:lvl8pPr lvl="7" rtl="0">
              <a:spcBef>
                <a:spcPts val="0"/>
              </a:spcBef>
              <a:spcAft>
                <a:spcPts val="0"/>
              </a:spcAft>
              <a:buNone/>
              <a:defRPr>
                <a:solidFill>
                  <a:srgbClr val="EE5340"/>
                </a:solidFill>
              </a:defRPr>
            </a:lvl8pPr>
            <a:lvl9pPr lvl="8" rtl="0">
              <a:spcBef>
                <a:spcPts val="0"/>
              </a:spcBef>
              <a:spcAft>
                <a:spcPts val="0"/>
              </a:spcAft>
              <a:buNone/>
              <a:defRPr>
                <a:solidFill>
                  <a:srgbClr val="EE5340"/>
                </a:solidFill>
              </a:defRPr>
            </a:lvl9pPr>
          </a:lstStyle>
          <a:p/>
        </p:txBody>
      </p:sp>
      <p:cxnSp>
        <p:nvCxnSpPr>
          <p:cNvPr id="377" name="Google Shape;377;p68"/>
          <p:cNvCxnSpPr/>
          <p:nvPr/>
        </p:nvCxnSpPr>
        <p:spPr>
          <a:xfrm>
            <a:off x="928650" y="3009900"/>
            <a:ext cx="7286700" cy="0"/>
          </a:xfrm>
          <a:prstGeom prst="straightConnector1">
            <a:avLst/>
          </a:prstGeom>
          <a:noFill/>
          <a:ln cap="flat" cmpd="sng" w="19050">
            <a:solidFill>
              <a:srgbClr val="CCCCCC"/>
            </a:solidFill>
            <a:prstDash val="solid"/>
            <a:round/>
            <a:headEnd len="med" w="med" type="none"/>
            <a:tailEnd len="med" w="med" type="none"/>
          </a:ln>
        </p:spPr>
      </p:cxnSp>
      <p:cxnSp>
        <p:nvCxnSpPr>
          <p:cNvPr id="378" name="Google Shape;378;p68"/>
          <p:cNvCxnSpPr/>
          <p:nvPr/>
        </p:nvCxnSpPr>
        <p:spPr>
          <a:xfrm>
            <a:off x="4575375" y="1685925"/>
            <a:ext cx="0" cy="2638500"/>
          </a:xfrm>
          <a:prstGeom prst="straightConnector1">
            <a:avLst/>
          </a:prstGeom>
          <a:noFill/>
          <a:ln cap="flat" cmpd="sng" w="19050">
            <a:solidFill>
              <a:srgbClr val="CCCCCC"/>
            </a:solidFill>
            <a:prstDash val="solid"/>
            <a:round/>
            <a:headEnd len="med" w="med" type="none"/>
            <a:tailEnd len="med" w="med" type="none"/>
          </a:ln>
        </p:spPr>
      </p:cxnSp>
      <p:sp>
        <p:nvSpPr>
          <p:cNvPr id="379" name="Google Shape;379;p68"/>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p:cSld name="SECTION_HEADER_2_1_1">
    <p:spTree>
      <p:nvGrpSpPr>
        <p:cNvPr id="380" name="Shape 380"/>
        <p:cNvGrpSpPr/>
        <p:nvPr/>
      </p:nvGrpSpPr>
      <p:grpSpPr>
        <a:xfrm>
          <a:off x="0" y="0"/>
          <a:ext cx="0" cy="0"/>
          <a:chOff x="0" y="0"/>
          <a:chExt cx="0" cy="0"/>
        </a:xfrm>
      </p:grpSpPr>
      <p:sp>
        <p:nvSpPr>
          <p:cNvPr id="381" name="Google Shape;381;p69"/>
          <p:cNvSpPr/>
          <p:nvPr/>
        </p:nvSpPr>
        <p:spPr>
          <a:xfrm>
            <a:off x="912525" y="1680150"/>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69"/>
          <p:cNvSpPr/>
          <p:nvPr/>
        </p:nvSpPr>
        <p:spPr>
          <a:xfrm>
            <a:off x="912525" y="2628375"/>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69"/>
          <p:cNvSpPr/>
          <p:nvPr/>
        </p:nvSpPr>
        <p:spPr>
          <a:xfrm>
            <a:off x="912525" y="3588925"/>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69"/>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385" name="Google Shape;385;p69"/>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386" name="Google Shape;386;p69"/>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87" name="Google Shape;387;p69"/>
          <p:cNvSpPr txBox="1"/>
          <p:nvPr>
            <p:ph idx="1" type="subTitle"/>
          </p:nvPr>
        </p:nvSpPr>
        <p:spPr>
          <a:xfrm>
            <a:off x="928650" y="1748252"/>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388" name="Google Shape;388;p69"/>
          <p:cNvSpPr txBox="1"/>
          <p:nvPr>
            <p:ph idx="2" type="subTitle"/>
          </p:nvPr>
        </p:nvSpPr>
        <p:spPr>
          <a:xfrm>
            <a:off x="928650" y="221822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389" name="Google Shape;389;p69"/>
          <p:cNvSpPr txBox="1"/>
          <p:nvPr>
            <p:ph idx="3" type="subTitle"/>
          </p:nvPr>
        </p:nvSpPr>
        <p:spPr>
          <a:xfrm>
            <a:off x="928650" y="269647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390" name="Google Shape;390;p69"/>
          <p:cNvSpPr txBox="1"/>
          <p:nvPr>
            <p:ph idx="4" type="subTitle"/>
          </p:nvPr>
        </p:nvSpPr>
        <p:spPr>
          <a:xfrm>
            <a:off x="928650" y="3178789"/>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391" name="Google Shape;391;p69"/>
          <p:cNvSpPr txBox="1"/>
          <p:nvPr>
            <p:ph idx="5" type="subTitle"/>
          </p:nvPr>
        </p:nvSpPr>
        <p:spPr>
          <a:xfrm>
            <a:off x="928650" y="365702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cxnSp>
        <p:nvCxnSpPr>
          <p:cNvPr id="392" name="Google Shape;392;p69"/>
          <p:cNvCxnSpPr>
            <a:endCxn id="383" idx="2"/>
          </p:cNvCxnSpPr>
          <p:nvPr/>
        </p:nvCxnSpPr>
        <p:spPr>
          <a:xfrm>
            <a:off x="4575375" y="1686025"/>
            <a:ext cx="0" cy="23646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SECTION_HEADER_1">
    <p:spTree>
      <p:nvGrpSpPr>
        <p:cNvPr id="393" name="Shape 393"/>
        <p:cNvGrpSpPr/>
        <p:nvPr/>
      </p:nvGrpSpPr>
      <p:grpSpPr>
        <a:xfrm>
          <a:off x="0" y="0"/>
          <a:ext cx="0" cy="0"/>
          <a:chOff x="0" y="0"/>
          <a:chExt cx="0" cy="0"/>
        </a:xfrm>
      </p:grpSpPr>
      <p:sp>
        <p:nvSpPr>
          <p:cNvPr id="394" name="Google Shape;394;p70"/>
          <p:cNvSpPr txBox="1"/>
          <p:nvPr>
            <p:ph idx="1" type="subTitle"/>
          </p:nvPr>
        </p:nvSpPr>
        <p:spPr>
          <a:xfrm>
            <a:off x="909150" y="4159275"/>
            <a:ext cx="7325700" cy="783900"/>
          </a:xfrm>
          <a:prstGeom prst="rect">
            <a:avLst/>
          </a:prstGeom>
        </p:spPr>
        <p:txBody>
          <a:bodyPr anchorCtr="0" anchor="b" bIns="91425" lIns="91425" spcFirstLastPara="1" rIns="91425" wrap="square" tIns="91425"/>
          <a:lstStyle>
            <a:lvl1pPr lvl="0" rtl="0" algn="ctr">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395" name="Google Shape;395;p7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creenshot">
  <p:cSld name="SECTION_HEADER_1_1">
    <p:spTree>
      <p:nvGrpSpPr>
        <p:cNvPr id="396" name="Shape 396"/>
        <p:cNvGrpSpPr/>
        <p:nvPr/>
      </p:nvGrpSpPr>
      <p:grpSpPr>
        <a:xfrm>
          <a:off x="0" y="0"/>
          <a:ext cx="0" cy="0"/>
          <a:chOff x="0" y="0"/>
          <a:chExt cx="0" cy="0"/>
        </a:xfrm>
      </p:grpSpPr>
      <p:sp>
        <p:nvSpPr>
          <p:cNvPr id="397" name="Google Shape;397;p71"/>
          <p:cNvSpPr txBox="1"/>
          <p:nvPr>
            <p:ph idx="1" type="subTitle"/>
          </p:nvPr>
        </p:nvSpPr>
        <p:spPr>
          <a:xfrm>
            <a:off x="793025" y="1101750"/>
            <a:ext cx="2577000" cy="7839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398" name="Google Shape;398;p71"/>
          <p:cNvGrpSpPr/>
          <p:nvPr/>
        </p:nvGrpSpPr>
        <p:grpSpPr>
          <a:xfrm>
            <a:off x="5398503" y="342909"/>
            <a:ext cx="3745494" cy="4800585"/>
            <a:chOff x="-5" y="8"/>
            <a:chExt cx="6255000" cy="8946300"/>
          </a:xfrm>
        </p:grpSpPr>
        <p:grpSp>
          <p:nvGrpSpPr>
            <p:cNvPr id="399" name="Google Shape;399;p71"/>
            <p:cNvGrpSpPr/>
            <p:nvPr/>
          </p:nvGrpSpPr>
          <p:grpSpPr>
            <a:xfrm>
              <a:off x="-5" y="8"/>
              <a:ext cx="6255000" cy="8946300"/>
              <a:chOff x="-4" y="9"/>
              <a:chExt cx="6255000" cy="8946300"/>
            </a:xfrm>
          </p:grpSpPr>
          <p:sp>
            <p:nvSpPr>
              <p:cNvPr id="400" name="Google Shape;400;p71"/>
              <p:cNvSpPr/>
              <p:nvPr/>
            </p:nvSpPr>
            <p:spPr>
              <a:xfrm>
                <a:off x="-4" y="9"/>
                <a:ext cx="6255000" cy="8946300"/>
              </a:xfrm>
              <a:prstGeom prst="roundRect">
                <a:avLst>
                  <a:gd fmla="val 2077" name="adj"/>
                </a:avLst>
              </a:prstGeom>
              <a:solidFill>
                <a:srgbClr val="EFEFE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nvGrpSpPr>
              <p:cNvPr id="401" name="Google Shape;401;p71"/>
              <p:cNvGrpSpPr/>
              <p:nvPr/>
            </p:nvGrpSpPr>
            <p:grpSpPr>
              <a:xfrm>
                <a:off x="175285" y="246203"/>
                <a:ext cx="974091" cy="232800"/>
                <a:chOff x="-1" y="0"/>
                <a:chExt cx="974091" cy="232800"/>
              </a:xfrm>
            </p:grpSpPr>
            <p:sp>
              <p:nvSpPr>
                <p:cNvPr id="402" name="Google Shape;402;p71"/>
                <p:cNvSpPr/>
                <p:nvPr/>
              </p:nvSpPr>
              <p:spPr>
                <a:xfrm>
                  <a:off x="370645"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403" name="Google Shape;403;p71"/>
                <p:cNvSpPr/>
                <p:nvPr/>
              </p:nvSpPr>
              <p:spPr>
                <a:xfrm>
                  <a:off x="-1"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404" name="Google Shape;404;p71"/>
                <p:cNvSpPr/>
                <p:nvPr/>
              </p:nvSpPr>
              <p:spPr>
                <a:xfrm>
                  <a:off x="741290"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grpSp>
        <p:sp>
          <p:nvSpPr>
            <p:cNvPr id="405" name="Google Shape;405;p71"/>
            <p:cNvSpPr/>
            <p:nvPr/>
          </p:nvSpPr>
          <p:spPr>
            <a:xfrm>
              <a:off x="148691" y="683317"/>
              <a:ext cx="6106200" cy="8262900"/>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sp>
        <p:nvSpPr>
          <p:cNvPr id="406" name="Google Shape;406;p71"/>
          <p:cNvSpPr txBox="1"/>
          <p:nvPr>
            <p:ph idx="2" type="body"/>
          </p:nvPr>
        </p:nvSpPr>
        <p:spPr>
          <a:xfrm>
            <a:off x="793025" y="1929650"/>
            <a:ext cx="4047600" cy="25020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7" name="Google Shape;407;p7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creenshot Large">
  <p:cSld name="SECTION_HEADER_1_1_1">
    <p:spTree>
      <p:nvGrpSpPr>
        <p:cNvPr id="408" name="Shape 408"/>
        <p:cNvGrpSpPr/>
        <p:nvPr/>
      </p:nvGrpSpPr>
      <p:grpSpPr>
        <a:xfrm>
          <a:off x="0" y="0"/>
          <a:ext cx="0" cy="0"/>
          <a:chOff x="0" y="0"/>
          <a:chExt cx="0" cy="0"/>
        </a:xfrm>
      </p:grpSpPr>
      <p:sp>
        <p:nvSpPr>
          <p:cNvPr id="409" name="Google Shape;409;p72"/>
          <p:cNvSpPr txBox="1"/>
          <p:nvPr>
            <p:ph idx="1" type="subTitle"/>
          </p:nvPr>
        </p:nvSpPr>
        <p:spPr>
          <a:xfrm>
            <a:off x="793025" y="1101750"/>
            <a:ext cx="2168100" cy="7839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410" name="Google Shape;410;p72"/>
          <p:cNvGrpSpPr/>
          <p:nvPr/>
        </p:nvGrpSpPr>
        <p:grpSpPr>
          <a:xfrm>
            <a:off x="3569699" y="342900"/>
            <a:ext cx="5694768" cy="4800585"/>
            <a:chOff x="-11" y="-9"/>
            <a:chExt cx="9510300" cy="8946300"/>
          </a:xfrm>
        </p:grpSpPr>
        <p:grpSp>
          <p:nvGrpSpPr>
            <p:cNvPr id="411" name="Google Shape;411;p72"/>
            <p:cNvGrpSpPr/>
            <p:nvPr/>
          </p:nvGrpSpPr>
          <p:grpSpPr>
            <a:xfrm>
              <a:off x="-11" y="-9"/>
              <a:ext cx="9510300" cy="8946300"/>
              <a:chOff x="-10" y="-8"/>
              <a:chExt cx="9510300" cy="8946300"/>
            </a:xfrm>
          </p:grpSpPr>
          <p:sp>
            <p:nvSpPr>
              <p:cNvPr id="412" name="Google Shape;412;p72"/>
              <p:cNvSpPr/>
              <p:nvPr/>
            </p:nvSpPr>
            <p:spPr>
              <a:xfrm>
                <a:off x="-10" y="-8"/>
                <a:ext cx="9510300" cy="8946300"/>
              </a:xfrm>
              <a:prstGeom prst="roundRect">
                <a:avLst>
                  <a:gd fmla="val 2077" name="adj"/>
                </a:avLst>
              </a:prstGeom>
              <a:solidFill>
                <a:srgbClr val="EFEFE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nvGrpSpPr>
              <p:cNvPr id="413" name="Google Shape;413;p72"/>
              <p:cNvGrpSpPr/>
              <p:nvPr/>
            </p:nvGrpSpPr>
            <p:grpSpPr>
              <a:xfrm>
                <a:off x="175285" y="246203"/>
                <a:ext cx="974091" cy="232800"/>
                <a:chOff x="-1" y="0"/>
                <a:chExt cx="974091" cy="232800"/>
              </a:xfrm>
            </p:grpSpPr>
            <p:sp>
              <p:nvSpPr>
                <p:cNvPr id="414" name="Google Shape;414;p72"/>
                <p:cNvSpPr/>
                <p:nvPr/>
              </p:nvSpPr>
              <p:spPr>
                <a:xfrm>
                  <a:off x="370645"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415" name="Google Shape;415;p72"/>
                <p:cNvSpPr/>
                <p:nvPr/>
              </p:nvSpPr>
              <p:spPr>
                <a:xfrm>
                  <a:off x="-1"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416" name="Google Shape;416;p72"/>
                <p:cNvSpPr/>
                <p:nvPr/>
              </p:nvSpPr>
              <p:spPr>
                <a:xfrm>
                  <a:off x="741290"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grpSp>
        <p:sp>
          <p:nvSpPr>
            <p:cNvPr id="417" name="Google Shape;417;p72"/>
            <p:cNvSpPr/>
            <p:nvPr/>
          </p:nvSpPr>
          <p:spPr>
            <a:xfrm>
              <a:off x="148713" y="683321"/>
              <a:ext cx="9361500" cy="8262900"/>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sp>
        <p:nvSpPr>
          <p:cNvPr id="418" name="Google Shape;418;p72"/>
          <p:cNvSpPr txBox="1"/>
          <p:nvPr>
            <p:ph idx="2" type="body"/>
          </p:nvPr>
        </p:nvSpPr>
        <p:spPr>
          <a:xfrm>
            <a:off x="793025" y="1929650"/>
            <a:ext cx="2168100" cy="25020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19" name="Google Shape;419;p7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TITLE_1_1">
    <p:bg>
      <p:bgPr>
        <a:solidFill>
          <a:srgbClr val="5C3977"/>
        </a:solidFill>
      </p:bgPr>
    </p:bg>
    <p:spTree>
      <p:nvGrpSpPr>
        <p:cNvPr id="37" name="Shape 37"/>
        <p:cNvGrpSpPr/>
        <p:nvPr/>
      </p:nvGrpSpPr>
      <p:grpSpPr>
        <a:xfrm>
          <a:off x="0" y="0"/>
          <a:ext cx="0" cy="0"/>
          <a:chOff x="0" y="0"/>
          <a:chExt cx="0" cy="0"/>
        </a:xfrm>
      </p:grpSpPr>
      <p:pic>
        <p:nvPicPr>
          <p:cNvPr id="38" name="Google Shape;38;p8"/>
          <p:cNvPicPr preferRelativeResize="0"/>
          <p:nvPr/>
        </p:nvPicPr>
        <p:blipFill rotWithShape="1">
          <a:blip r:embed="rId2">
            <a:alphaModFix/>
          </a:blip>
          <a:srcRect b="0" l="0" r="0" t="0"/>
          <a:stretch/>
        </p:blipFill>
        <p:spPr>
          <a:xfrm>
            <a:off x="4329538" y="2329288"/>
            <a:ext cx="484924" cy="484924"/>
          </a:xfrm>
          <a:prstGeom prst="rect">
            <a:avLst/>
          </a:prstGeom>
          <a:noFill/>
          <a:ln>
            <a:noFill/>
          </a:ln>
        </p:spPr>
      </p:pic>
      <p:sp>
        <p:nvSpPr>
          <p:cNvPr id="39" name="Google Shape;39;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tro">
  <p:cSld name="TITLE_1_2">
    <p:bg>
      <p:bgPr>
        <a:solidFill>
          <a:srgbClr val="5C3977"/>
        </a:solidFill>
      </p:bgPr>
    </p:bg>
    <p:spTree>
      <p:nvGrpSpPr>
        <p:cNvPr id="420" name="Shape 420"/>
        <p:cNvGrpSpPr/>
        <p:nvPr/>
      </p:nvGrpSpPr>
      <p:grpSpPr>
        <a:xfrm>
          <a:off x="0" y="0"/>
          <a:ext cx="0" cy="0"/>
          <a:chOff x="0" y="0"/>
          <a:chExt cx="0" cy="0"/>
        </a:xfrm>
      </p:grpSpPr>
      <p:pic>
        <p:nvPicPr>
          <p:cNvPr id="421" name="Google Shape;421;p73"/>
          <p:cNvPicPr preferRelativeResize="0"/>
          <p:nvPr/>
        </p:nvPicPr>
        <p:blipFill rotWithShape="1">
          <a:blip r:embed="rId2">
            <a:alphaModFix/>
          </a:blip>
          <a:srcRect b="0" l="0" r="0" t="0"/>
          <a:stretch/>
        </p:blipFill>
        <p:spPr>
          <a:xfrm>
            <a:off x="6212500" y="3098325"/>
            <a:ext cx="528299" cy="528299"/>
          </a:xfrm>
          <a:prstGeom prst="rect">
            <a:avLst/>
          </a:prstGeom>
          <a:noFill/>
          <a:ln>
            <a:noFill/>
          </a:ln>
        </p:spPr>
      </p:pic>
      <p:sp>
        <p:nvSpPr>
          <p:cNvPr id="422" name="Google Shape;422;p73"/>
          <p:cNvSpPr txBox="1"/>
          <p:nvPr>
            <p:ph idx="1" type="subTitle"/>
          </p:nvPr>
        </p:nvSpPr>
        <p:spPr>
          <a:xfrm>
            <a:off x="6119300" y="3763013"/>
            <a:ext cx="2106300" cy="6993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rgbClr val="CCC4D5"/>
              </a:buClr>
              <a:buSzPts val="1400"/>
              <a:buFont typeface="Montserrat"/>
              <a:buNone/>
              <a:defRPr b="1" sz="1400">
                <a:solidFill>
                  <a:srgbClr val="CCC4D5"/>
                </a:solidFill>
                <a:latin typeface="Montserrat"/>
                <a:ea typeface="Montserrat"/>
                <a:cs typeface="Montserrat"/>
                <a:sym typeface="Montserrat"/>
              </a:defRPr>
            </a:lvl1pPr>
            <a:lvl2pPr lvl="1" rtl="0">
              <a:lnSpc>
                <a:spcPct val="100000"/>
              </a:lnSpc>
              <a:spcBef>
                <a:spcPts val="0"/>
              </a:spcBef>
              <a:spcAft>
                <a:spcPts val="0"/>
              </a:spcAft>
              <a:buClr>
                <a:srgbClr val="CCC4D5"/>
              </a:buClr>
              <a:buSzPts val="1400"/>
              <a:buFont typeface="Montserrat"/>
              <a:buNone/>
              <a:defRPr b="1" sz="1400">
                <a:solidFill>
                  <a:srgbClr val="CCC4D5"/>
                </a:solidFill>
                <a:latin typeface="Montserrat"/>
                <a:ea typeface="Montserrat"/>
                <a:cs typeface="Montserrat"/>
                <a:sym typeface="Montserrat"/>
              </a:defRPr>
            </a:lvl2pPr>
            <a:lvl3pPr lvl="2"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3pPr>
            <a:lvl4pPr lvl="3"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4pPr>
            <a:lvl5pPr lvl="4"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5pPr>
            <a:lvl6pPr lvl="5"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6pPr>
            <a:lvl7pPr lvl="6"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7pPr>
            <a:lvl8pPr lvl="7"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8pPr>
            <a:lvl9pPr lvl="8" rtl="0">
              <a:lnSpc>
                <a:spcPct val="100000"/>
              </a:lnSpc>
              <a:spcBef>
                <a:spcPts val="0"/>
              </a:spcBef>
              <a:spcAft>
                <a:spcPts val="0"/>
              </a:spcAft>
              <a:buClr>
                <a:srgbClr val="CCC4D5"/>
              </a:buClr>
              <a:buSzPts val="1400"/>
              <a:buFont typeface="Montserrat"/>
              <a:buNone/>
              <a:defRPr b="1">
                <a:solidFill>
                  <a:srgbClr val="CCC4D5"/>
                </a:solidFill>
                <a:latin typeface="Montserrat"/>
                <a:ea typeface="Montserrat"/>
                <a:cs typeface="Montserrat"/>
                <a:sym typeface="Montserrat"/>
              </a:defRPr>
            </a:lvl9pPr>
          </a:lstStyle>
          <a:p/>
        </p:txBody>
      </p:sp>
      <p:sp>
        <p:nvSpPr>
          <p:cNvPr id="423" name="Google Shape;423;p73"/>
          <p:cNvSpPr txBox="1"/>
          <p:nvPr/>
        </p:nvSpPr>
        <p:spPr>
          <a:xfrm rot="-2700000">
            <a:off x="-429028" y="577871"/>
            <a:ext cx="5933757" cy="1244367"/>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8000">
                <a:solidFill>
                  <a:srgbClr val="FFFFFF"/>
                </a:solidFill>
                <a:latin typeface="Montserrat Alternates"/>
                <a:ea typeface="Montserrat Alternates"/>
                <a:cs typeface="Montserrat Alternates"/>
                <a:sym typeface="Montserrat Alternates"/>
              </a:rPr>
              <a:t>Hi, we're </a:t>
            </a:r>
            <a:endParaRPr b="1" sz="8000">
              <a:solidFill>
                <a:srgbClr val="FFFFFF"/>
              </a:solidFill>
              <a:latin typeface="Montserrat Alternates"/>
              <a:ea typeface="Montserrat Alternates"/>
              <a:cs typeface="Montserrat Alternates"/>
              <a:sym typeface="Montserrat Alternates"/>
            </a:endParaRPr>
          </a:p>
        </p:txBody>
      </p:sp>
      <p:sp>
        <p:nvSpPr>
          <p:cNvPr id="424" name="Google Shape;424;p73"/>
          <p:cNvSpPr txBox="1"/>
          <p:nvPr/>
        </p:nvSpPr>
        <p:spPr>
          <a:xfrm rot="-2700000">
            <a:off x="227636" y="1205085"/>
            <a:ext cx="5864178" cy="125073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8000">
                <a:solidFill>
                  <a:srgbClr val="FFFFFF"/>
                </a:solidFill>
                <a:latin typeface="Montserrat Alternates"/>
                <a:ea typeface="Montserrat Alternates"/>
                <a:cs typeface="Montserrat Alternates"/>
                <a:sym typeface="Montserrat Alternates"/>
              </a:rPr>
              <a:t>F</a:t>
            </a:r>
            <a:r>
              <a:rPr b="1" lang="en" sz="8000">
                <a:solidFill>
                  <a:srgbClr val="FFFFFF"/>
                </a:solidFill>
                <a:latin typeface="Montserrat"/>
                <a:ea typeface="Montserrat"/>
                <a:cs typeface="Montserrat"/>
                <a:sym typeface="Montserrat"/>
              </a:rPr>
              <a:t>e</a:t>
            </a:r>
            <a:r>
              <a:rPr b="1" lang="en" sz="8000">
                <a:solidFill>
                  <a:srgbClr val="FFFFFF"/>
                </a:solidFill>
                <a:latin typeface="Montserrat Alternates"/>
                <a:ea typeface="Montserrat Alternates"/>
                <a:cs typeface="Montserrat Alternates"/>
                <a:sym typeface="Montserrat Alternates"/>
              </a:rPr>
              <a:t>arl</a:t>
            </a:r>
            <a:r>
              <a:rPr b="1" lang="en" sz="8000">
                <a:solidFill>
                  <a:srgbClr val="FFFFFF"/>
                </a:solidFill>
                <a:latin typeface="Montserrat"/>
                <a:ea typeface="Montserrat"/>
                <a:cs typeface="Montserrat"/>
                <a:sym typeface="Montserrat"/>
              </a:rPr>
              <a:t>e</a:t>
            </a:r>
            <a:r>
              <a:rPr b="1" lang="en" sz="8000">
                <a:solidFill>
                  <a:srgbClr val="FFFFFF"/>
                </a:solidFill>
                <a:latin typeface="Montserrat Alternates"/>
                <a:ea typeface="Montserrat Alternates"/>
                <a:cs typeface="Montserrat Alternates"/>
                <a:sym typeface="Montserrat Alternates"/>
              </a:rPr>
              <a:t>ss.</a:t>
            </a:r>
            <a:endParaRPr b="1" sz="8000">
              <a:solidFill>
                <a:srgbClr val="FFFFFF"/>
              </a:solidFill>
              <a:latin typeface="Montserrat Alternates"/>
              <a:ea typeface="Montserrat Alternates"/>
              <a:cs typeface="Montserrat Alternates"/>
              <a:sym typeface="Montserrat Alternates"/>
            </a:endParaRPr>
          </a:p>
        </p:txBody>
      </p:sp>
      <p:sp>
        <p:nvSpPr>
          <p:cNvPr id="425" name="Google Shape;425;p7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F9AD4C"/>
          </p15:clr>
        </p15:guide>
        <p15:guide id="2" pos="2880">
          <p15:clr>
            <a:srgbClr val="F9AD4C"/>
          </p15:clr>
        </p15:guide>
      </p15:sldGuideLst>
    </p:ext>
  </p:extLst>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26" name="Shape 426"/>
        <p:cNvGrpSpPr/>
        <p:nvPr/>
      </p:nvGrpSpPr>
      <p:grpSpPr>
        <a:xfrm>
          <a:off x="0" y="0"/>
          <a:ext cx="0" cy="0"/>
          <a:chOff x="0" y="0"/>
          <a:chExt cx="0" cy="0"/>
        </a:xfrm>
      </p:grpSpPr>
      <p:sp>
        <p:nvSpPr>
          <p:cNvPr id="427" name="Google Shape;427;p74"/>
          <p:cNvSpPr txBox="1"/>
          <p:nvPr>
            <p:ph type="title"/>
          </p:nvPr>
        </p:nvSpPr>
        <p:spPr>
          <a:xfrm>
            <a:off x="918400" y="681300"/>
            <a:ext cx="7307100" cy="531600"/>
          </a:xfrm>
          <a:prstGeom prst="rect">
            <a:avLst/>
          </a:prstGeom>
        </p:spPr>
        <p:txBody>
          <a:bodyPr anchorCtr="0" anchor="t" bIns="91425" lIns="91425" spcFirstLastPara="1" rIns="91425" wrap="square" tIns="91425"/>
          <a:lstStyle>
            <a:lvl1pPr lvl="0" rtl="0">
              <a:spcBef>
                <a:spcPts val="0"/>
              </a:spcBef>
              <a:spcAft>
                <a:spcPts val="0"/>
              </a:spcAft>
              <a:buSzPts val="3600"/>
              <a:buFont typeface="Montserrat Alternates"/>
              <a:buNone/>
              <a:defRPr sz="3600">
                <a:latin typeface="Montserrat Alternates"/>
                <a:ea typeface="Montserrat Alternates"/>
                <a:cs typeface="Montserrat Alternates"/>
                <a:sym typeface="Montserrat Alternates"/>
              </a:defRPr>
            </a:lvl1pPr>
            <a:lvl2pPr lvl="1"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2pPr>
            <a:lvl3pPr lvl="2"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3pPr>
            <a:lvl4pPr lvl="3"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4pPr>
            <a:lvl5pPr lvl="4"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5pPr>
            <a:lvl6pPr lvl="5"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6pPr>
            <a:lvl7pPr lvl="6"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7pPr>
            <a:lvl8pPr lvl="7"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8pPr>
            <a:lvl9pPr lvl="8" rtl="0">
              <a:spcBef>
                <a:spcPts val="0"/>
              </a:spcBef>
              <a:spcAft>
                <a:spcPts val="0"/>
              </a:spcAft>
              <a:buSzPts val="2800"/>
              <a:buFont typeface="Montserrat Alternates"/>
              <a:buNone/>
              <a:defRPr>
                <a:latin typeface="Montserrat Alternates"/>
                <a:ea typeface="Montserrat Alternates"/>
                <a:cs typeface="Montserrat Alternates"/>
                <a:sym typeface="Montserrat Alternates"/>
              </a:defRPr>
            </a:lvl9pPr>
          </a:lstStyle>
          <a:p/>
        </p:txBody>
      </p:sp>
      <p:sp>
        <p:nvSpPr>
          <p:cNvPr id="428" name="Google Shape;428;p74"/>
          <p:cNvSpPr txBox="1"/>
          <p:nvPr>
            <p:ph idx="1" type="body"/>
          </p:nvPr>
        </p:nvSpPr>
        <p:spPr>
          <a:xfrm>
            <a:off x="918400" y="1549781"/>
            <a:ext cx="7307100" cy="2912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29" name="Google Shape;429;p74"/>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430" name="Google Shape;430;p74"/>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diagonal blank">
  <p:cSld name="SECTION_HEADER_1_1_2">
    <p:spTree>
      <p:nvGrpSpPr>
        <p:cNvPr id="431" name="Shape 431"/>
        <p:cNvGrpSpPr/>
        <p:nvPr/>
      </p:nvGrpSpPr>
      <p:grpSpPr>
        <a:xfrm>
          <a:off x="0" y="0"/>
          <a:ext cx="0" cy="0"/>
          <a:chOff x="0" y="0"/>
          <a:chExt cx="0" cy="0"/>
        </a:xfrm>
      </p:grpSpPr>
      <p:sp>
        <p:nvSpPr>
          <p:cNvPr id="432" name="Google Shape;432;p75"/>
          <p:cNvSpPr txBox="1"/>
          <p:nvPr>
            <p:ph idx="1" type="subTitle"/>
          </p:nvPr>
        </p:nvSpPr>
        <p:spPr>
          <a:xfrm>
            <a:off x="4578850" y="2522475"/>
            <a:ext cx="3849300" cy="14247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1pPr>
            <a:lvl2pPr lvl="1"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2pPr>
            <a:lvl3pPr lvl="2"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3pPr>
            <a:lvl4pPr lvl="3"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4pPr>
            <a:lvl5pPr lvl="4"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5pPr>
            <a:lvl6pPr lvl="5"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6pPr>
            <a:lvl7pPr lvl="6"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7pPr>
            <a:lvl8pPr lvl="7"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8pPr>
            <a:lvl9pPr lvl="8"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9pPr>
          </a:lstStyle>
          <a:p/>
        </p:txBody>
      </p:sp>
      <p:sp>
        <p:nvSpPr>
          <p:cNvPr id="433" name="Google Shape;433;p75"/>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434" name="Google Shape;434;p75"/>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
        <p:nvSpPr>
          <p:cNvPr id="435" name="Google Shape;435;p75"/>
          <p:cNvSpPr txBox="1"/>
          <p:nvPr>
            <p:ph type="title"/>
          </p:nvPr>
        </p:nvSpPr>
        <p:spPr>
          <a:xfrm rot="-2700000">
            <a:off x="-80451" y="818451"/>
            <a:ext cx="6081401" cy="2684319"/>
          </a:xfrm>
          <a:prstGeom prst="rect">
            <a:avLst/>
          </a:prstGeom>
        </p:spPr>
        <p:txBody>
          <a:bodyPr anchorCtr="0" anchor="t" bIns="91425" lIns="91425" spcFirstLastPara="1" rIns="91425" wrap="square" tIns="91425"/>
          <a:lstStyle>
            <a:lvl1pPr lvl="0" rtl="0">
              <a:spcBef>
                <a:spcPts val="0"/>
              </a:spcBef>
              <a:spcAft>
                <a:spcPts val="0"/>
              </a:spcAft>
              <a:buNone/>
              <a:defRPr sz="6000">
                <a:latin typeface="Montserrat Alternates"/>
                <a:ea typeface="Montserrat Alternates"/>
                <a:cs typeface="Montserrat Alternates"/>
                <a:sym typeface="Montserrat Alternates"/>
              </a:defRPr>
            </a:lvl1pPr>
            <a:lvl2pPr lvl="1" rtl="0">
              <a:spcBef>
                <a:spcPts val="0"/>
              </a:spcBef>
              <a:spcAft>
                <a:spcPts val="0"/>
              </a:spcAft>
              <a:buNone/>
              <a:defRPr sz="6000">
                <a:latin typeface="Montserrat Alternates"/>
                <a:ea typeface="Montserrat Alternates"/>
                <a:cs typeface="Montserrat Alternates"/>
                <a:sym typeface="Montserrat Alternates"/>
              </a:defRPr>
            </a:lvl2pPr>
            <a:lvl3pPr lvl="2" rtl="0">
              <a:spcBef>
                <a:spcPts val="0"/>
              </a:spcBef>
              <a:spcAft>
                <a:spcPts val="0"/>
              </a:spcAft>
              <a:buNone/>
              <a:defRPr sz="6000">
                <a:latin typeface="Montserrat Alternates"/>
                <a:ea typeface="Montserrat Alternates"/>
                <a:cs typeface="Montserrat Alternates"/>
                <a:sym typeface="Montserrat Alternates"/>
              </a:defRPr>
            </a:lvl3pPr>
            <a:lvl4pPr lvl="3" rtl="0">
              <a:spcBef>
                <a:spcPts val="0"/>
              </a:spcBef>
              <a:spcAft>
                <a:spcPts val="0"/>
              </a:spcAft>
              <a:buNone/>
              <a:defRPr sz="6000">
                <a:latin typeface="Montserrat Alternates"/>
                <a:ea typeface="Montserrat Alternates"/>
                <a:cs typeface="Montserrat Alternates"/>
                <a:sym typeface="Montserrat Alternates"/>
              </a:defRPr>
            </a:lvl4pPr>
            <a:lvl5pPr lvl="4" rtl="0">
              <a:spcBef>
                <a:spcPts val="0"/>
              </a:spcBef>
              <a:spcAft>
                <a:spcPts val="0"/>
              </a:spcAft>
              <a:buNone/>
              <a:defRPr sz="6000">
                <a:latin typeface="Montserrat Alternates"/>
                <a:ea typeface="Montserrat Alternates"/>
                <a:cs typeface="Montserrat Alternates"/>
                <a:sym typeface="Montserrat Alternates"/>
              </a:defRPr>
            </a:lvl5pPr>
            <a:lvl6pPr lvl="5" rtl="0">
              <a:spcBef>
                <a:spcPts val="0"/>
              </a:spcBef>
              <a:spcAft>
                <a:spcPts val="0"/>
              </a:spcAft>
              <a:buNone/>
              <a:defRPr sz="6000">
                <a:latin typeface="Montserrat Alternates"/>
                <a:ea typeface="Montserrat Alternates"/>
                <a:cs typeface="Montserrat Alternates"/>
                <a:sym typeface="Montserrat Alternates"/>
              </a:defRPr>
            </a:lvl6pPr>
            <a:lvl7pPr lvl="6" rtl="0">
              <a:spcBef>
                <a:spcPts val="0"/>
              </a:spcBef>
              <a:spcAft>
                <a:spcPts val="0"/>
              </a:spcAft>
              <a:buNone/>
              <a:defRPr sz="6000">
                <a:latin typeface="Montserrat Alternates"/>
                <a:ea typeface="Montserrat Alternates"/>
                <a:cs typeface="Montserrat Alternates"/>
                <a:sym typeface="Montserrat Alternates"/>
              </a:defRPr>
            </a:lvl7pPr>
            <a:lvl8pPr lvl="7" rtl="0">
              <a:spcBef>
                <a:spcPts val="0"/>
              </a:spcBef>
              <a:spcAft>
                <a:spcPts val="0"/>
              </a:spcAft>
              <a:buNone/>
              <a:defRPr sz="6000">
                <a:latin typeface="Montserrat Alternates"/>
                <a:ea typeface="Montserrat Alternates"/>
                <a:cs typeface="Montserrat Alternates"/>
                <a:sym typeface="Montserrat Alternates"/>
              </a:defRPr>
            </a:lvl8pPr>
            <a:lvl9pPr lvl="8" rtl="0">
              <a:spcBef>
                <a:spcPts val="0"/>
              </a:spcBef>
              <a:spcAft>
                <a:spcPts val="0"/>
              </a:spcAft>
              <a:buNone/>
              <a:defRPr sz="6000">
                <a:latin typeface="Montserrat Alternates"/>
                <a:ea typeface="Montserrat Alternates"/>
                <a:cs typeface="Montserrat Alternates"/>
                <a:sym typeface="Montserrat Alternates"/>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36" name="Shape 436"/>
        <p:cNvGrpSpPr/>
        <p:nvPr/>
      </p:nvGrpSpPr>
      <p:grpSpPr>
        <a:xfrm>
          <a:off x="0" y="0"/>
          <a:ext cx="0" cy="0"/>
          <a:chOff x="0" y="0"/>
          <a:chExt cx="0" cy="0"/>
        </a:xfrm>
      </p:grpSpPr>
      <p:sp>
        <p:nvSpPr>
          <p:cNvPr id="437" name="Google Shape;437;p76"/>
          <p:cNvSpPr txBox="1"/>
          <p:nvPr>
            <p:ph type="title"/>
          </p:nvPr>
        </p:nvSpPr>
        <p:spPr>
          <a:xfrm>
            <a:off x="928375" y="681300"/>
            <a:ext cx="2191200" cy="950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38" name="Google Shape;438;p76"/>
          <p:cNvSpPr txBox="1"/>
          <p:nvPr>
            <p:ph idx="1" type="body"/>
          </p:nvPr>
        </p:nvSpPr>
        <p:spPr>
          <a:xfrm>
            <a:off x="928375" y="1744444"/>
            <a:ext cx="2191200" cy="28245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39" name="Google Shape;439;p76"/>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440" name="Google Shape;440;p76"/>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1">
  <p:cSld name="CAPTION_ONLY">
    <p:spTree>
      <p:nvGrpSpPr>
        <p:cNvPr id="441" name="Shape 441"/>
        <p:cNvGrpSpPr/>
        <p:nvPr/>
      </p:nvGrpSpPr>
      <p:grpSpPr>
        <a:xfrm>
          <a:off x="0" y="0"/>
          <a:ext cx="0" cy="0"/>
          <a:chOff x="0" y="0"/>
          <a:chExt cx="0" cy="0"/>
        </a:xfrm>
      </p:grpSpPr>
      <p:sp>
        <p:nvSpPr>
          <p:cNvPr id="442" name="Google Shape;442;p77"/>
          <p:cNvSpPr txBox="1"/>
          <p:nvPr>
            <p:ph idx="1" type="body"/>
          </p:nvPr>
        </p:nvSpPr>
        <p:spPr>
          <a:xfrm>
            <a:off x="910650" y="4147744"/>
            <a:ext cx="5998800" cy="3072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443" name="Google Shape;443;p77"/>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444" name="Google Shape;444;p77"/>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blank">
  <p:cSld name="SECTION_HEADER_1_1_1_1">
    <p:spTree>
      <p:nvGrpSpPr>
        <p:cNvPr id="445" name="Shape 445"/>
        <p:cNvGrpSpPr/>
        <p:nvPr/>
      </p:nvGrpSpPr>
      <p:grpSpPr>
        <a:xfrm>
          <a:off x="0" y="0"/>
          <a:ext cx="0" cy="0"/>
          <a:chOff x="0" y="0"/>
          <a:chExt cx="0" cy="0"/>
        </a:xfrm>
      </p:grpSpPr>
      <p:sp>
        <p:nvSpPr>
          <p:cNvPr id="446" name="Google Shape;446;p78"/>
          <p:cNvSpPr txBox="1"/>
          <p:nvPr>
            <p:ph type="ctrTitle"/>
          </p:nvPr>
        </p:nvSpPr>
        <p:spPr>
          <a:xfrm>
            <a:off x="911225" y="2836969"/>
            <a:ext cx="7311000" cy="1708500"/>
          </a:xfrm>
          <a:prstGeom prst="rect">
            <a:avLst/>
          </a:prstGeom>
          <a:ln>
            <a:noFill/>
          </a:ln>
        </p:spPr>
        <p:txBody>
          <a:bodyPr anchorCtr="0" anchor="b" bIns="91425" lIns="91425" spcFirstLastPara="1" rIns="91425" wrap="square" tIns="91425"/>
          <a:lstStyle>
            <a:lvl1pPr lvl="0" rtl="0">
              <a:spcBef>
                <a:spcPts val="0"/>
              </a:spcBef>
              <a:spcAft>
                <a:spcPts val="0"/>
              </a:spcAft>
              <a:buClr>
                <a:srgbClr val="5C3977"/>
              </a:buClr>
              <a:buSzPts val="6000"/>
              <a:buFont typeface="Montserrat"/>
              <a:buNone/>
              <a:defRPr b="1" sz="6000">
                <a:solidFill>
                  <a:srgbClr val="5C3977"/>
                </a:solidFill>
                <a:latin typeface="Montserrat"/>
                <a:ea typeface="Montserrat"/>
                <a:cs typeface="Montserrat"/>
                <a:sym typeface="Montserrat"/>
              </a:defRPr>
            </a:lvl1pPr>
            <a:lvl2pPr lvl="1" rtl="0">
              <a:spcBef>
                <a:spcPts val="0"/>
              </a:spcBef>
              <a:spcAft>
                <a:spcPts val="0"/>
              </a:spcAft>
              <a:buSzPts val="6000"/>
              <a:buFont typeface="Montserrat"/>
              <a:buNone/>
              <a:defRPr b="1" sz="6000">
                <a:latin typeface="Montserrat"/>
                <a:ea typeface="Montserrat"/>
                <a:cs typeface="Montserrat"/>
                <a:sym typeface="Montserrat"/>
              </a:defRPr>
            </a:lvl2pPr>
            <a:lvl3pPr lvl="2" rtl="0">
              <a:spcBef>
                <a:spcPts val="0"/>
              </a:spcBef>
              <a:spcAft>
                <a:spcPts val="0"/>
              </a:spcAft>
              <a:buSzPts val="6000"/>
              <a:buFont typeface="Montserrat"/>
              <a:buNone/>
              <a:defRPr b="1" sz="6000">
                <a:latin typeface="Montserrat"/>
                <a:ea typeface="Montserrat"/>
                <a:cs typeface="Montserrat"/>
                <a:sym typeface="Montserrat"/>
              </a:defRPr>
            </a:lvl3pPr>
            <a:lvl4pPr lvl="3" rtl="0">
              <a:spcBef>
                <a:spcPts val="0"/>
              </a:spcBef>
              <a:spcAft>
                <a:spcPts val="0"/>
              </a:spcAft>
              <a:buSzPts val="6000"/>
              <a:buFont typeface="Montserrat"/>
              <a:buNone/>
              <a:defRPr b="1" sz="6000">
                <a:latin typeface="Montserrat"/>
                <a:ea typeface="Montserrat"/>
                <a:cs typeface="Montserrat"/>
                <a:sym typeface="Montserrat"/>
              </a:defRPr>
            </a:lvl4pPr>
            <a:lvl5pPr lvl="4" rtl="0">
              <a:spcBef>
                <a:spcPts val="0"/>
              </a:spcBef>
              <a:spcAft>
                <a:spcPts val="0"/>
              </a:spcAft>
              <a:buSzPts val="6000"/>
              <a:buFont typeface="Montserrat"/>
              <a:buNone/>
              <a:defRPr b="1" sz="6000">
                <a:latin typeface="Montserrat"/>
                <a:ea typeface="Montserrat"/>
                <a:cs typeface="Montserrat"/>
                <a:sym typeface="Montserrat"/>
              </a:defRPr>
            </a:lvl5pPr>
            <a:lvl6pPr lvl="5" rtl="0">
              <a:spcBef>
                <a:spcPts val="0"/>
              </a:spcBef>
              <a:spcAft>
                <a:spcPts val="0"/>
              </a:spcAft>
              <a:buSzPts val="6000"/>
              <a:buFont typeface="Montserrat"/>
              <a:buNone/>
              <a:defRPr b="1" sz="6000">
                <a:latin typeface="Montserrat"/>
                <a:ea typeface="Montserrat"/>
                <a:cs typeface="Montserrat"/>
                <a:sym typeface="Montserrat"/>
              </a:defRPr>
            </a:lvl6pPr>
            <a:lvl7pPr lvl="6" rtl="0">
              <a:spcBef>
                <a:spcPts val="0"/>
              </a:spcBef>
              <a:spcAft>
                <a:spcPts val="0"/>
              </a:spcAft>
              <a:buSzPts val="6000"/>
              <a:buFont typeface="Montserrat"/>
              <a:buNone/>
              <a:defRPr b="1" sz="6000">
                <a:latin typeface="Montserrat"/>
                <a:ea typeface="Montserrat"/>
                <a:cs typeface="Montserrat"/>
                <a:sym typeface="Montserrat"/>
              </a:defRPr>
            </a:lvl7pPr>
            <a:lvl8pPr lvl="7" rtl="0">
              <a:spcBef>
                <a:spcPts val="0"/>
              </a:spcBef>
              <a:spcAft>
                <a:spcPts val="0"/>
              </a:spcAft>
              <a:buSzPts val="6000"/>
              <a:buFont typeface="Montserrat"/>
              <a:buNone/>
              <a:defRPr b="1" sz="6000">
                <a:latin typeface="Montserrat"/>
                <a:ea typeface="Montserrat"/>
                <a:cs typeface="Montserrat"/>
                <a:sym typeface="Montserrat"/>
              </a:defRPr>
            </a:lvl8pPr>
            <a:lvl9pPr lvl="8" rtl="0">
              <a:spcBef>
                <a:spcPts val="0"/>
              </a:spcBef>
              <a:spcAft>
                <a:spcPts val="0"/>
              </a:spcAft>
              <a:buSzPts val="6000"/>
              <a:buFont typeface="Montserrat"/>
              <a:buNone/>
              <a:defRPr b="1" sz="6000">
                <a:latin typeface="Montserrat"/>
                <a:ea typeface="Montserrat"/>
                <a:cs typeface="Montserrat"/>
                <a:sym typeface="Montserrat"/>
              </a:defRPr>
            </a:lvl9pPr>
          </a:lstStyle>
          <a:p/>
        </p:txBody>
      </p:sp>
      <p:sp>
        <p:nvSpPr>
          <p:cNvPr id="447" name="Google Shape;447;p78"/>
          <p:cNvSpPr txBox="1"/>
          <p:nvPr>
            <p:ph idx="1" type="subTitle"/>
          </p:nvPr>
        </p:nvSpPr>
        <p:spPr>
          <a:xfrm>
            <a:off x="4566700" y="874144"/>
            <a:ext cx="3655500" cy="21456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1pPr>
            <a:lvl2pPr lvl="1"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2pPr>
            <a:lvl3pPr lvl="2"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3pPr>
            <a:lvl4pPr lvl="3"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4pPr>
            <a:lvl5pPr lvl="4"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5pPr>
            <a:lvl6pPr lvl="5"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6pPr>
            <a:lvl7pPr lvl="6"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7pPr>
            <a:lvl8pPr lvl="7"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8pPr>
            <a:lvl9pPr lvl="8"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9pPr>
          </a:lstStyle>
          <a:p/>
        </p:txBody>
      </p:sp>
      <p:pic>
        <p:nvPicPr>
          <p:cNvPr id="448" name="Google Shape;448;p78"/>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
        <p:nvSpPr>
          <p:cNvPr id="449" name="Google Shape;449;p78"/>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50" name="Shape 450"/>
        <p:cNvGrpSpPr/>
        <p:nvPr/>
      </p:nvGrpSpPr>
      <p:grpSpPr>
        <a:xfrm>
          <a:off x="0" y="0"/>
          <a:ext cx="0" cy="0"/>
          <a:chOff x="0" y="0"/>
          <a:chExt cx="0" cy="0"/>
        </a:xfrm>
      </p:grpSpPr>
      <p:sp>
        <p:nvSpPr>
          <p:cNvPr id="451" name="Google Shape;451;p79"/>
          <p:cNvSpPr txBox="1"/>
          <p:nvPr>
            <p:ph type="title"/>
          </p:nvPr>
        </p:nvSpPr>
        <p:spPr>
          <a:xfrm>
            <a:off x="918400" y="681300"/>
            <a:ext cx="7307100" cy="531600"/>
          </a:xfrm>
          <a:prstGeom prst="rect">
            <a:avLst/>
          </a:prstGeom>
        </p:spPr>
        <p:txBody>
          <a:bodyPr anchorCtr="0" anchor="t" bIns="91425" lIns="91425" spcFirstLastPara="1" rIns="91425" wrap="square" tIns="91425"/>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2" name="Google Shape;452;p79"/>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lvl1pPr lvl="0" rtl="0">
              <a:buNone/>
              <a:defRPr b="1" sz="1400">
                <a:solidFill>
                  <a:srgbClr val="999999"/>
                </a:solidFill>
                <a:latin typeface="Montserrat"/>
                <a:ea typeface="Montserrat"/>
                <a:cs typeface="Montserrat"/>
                <a:sym typeface="Montserrat"/>
              </a:defRPr>
            </a:lvl1pPr>
            <a:lvl2pPr lvl="1" rtl="0">
              <a:buNone/>
              <a:defRPr b="1" sz="1400">
                <a:solidFill>
                  <a:srgbClr val="999999"/>
                </a:solidFill>
                <a:latin typeface="Montserrat"/>
                <a:ea typeface="Montserrat"/>
                <a:cs typeface="Montserrat"/>
                <a:sym typeface="Montserrat"/>
              </a:defRPr>
            </a:lvl2pPr>
            <a:lvl3pPr lvl="2" rtl="0">
              <a:buNone/>
              <a:defRPr b="1" sz="1400">
                <a:solidFill>
                  <a:srgbClr val="999999"/>
                </a:solidFill>
                <a:latin typeface="Montserrat"/>
                <a:ea typeface="Montserrat"/>
                <a:cs typeface="Montserrat"/>
                <a:sym typeface="Montserrat"/>
              </a:defRPr>
            </a:lvl3pPr>
            <a:lvl4pPr lvl="3" rtl="0">
              <a:buNone/>
              <a:defRPr b="1" sz="1400">
                <a:solidFill>
                  <a:srgbClr val="999999"/>
                </a:solidFill>
                <a:latin typeface="Montserrat"/>
                <a:ea typeface="Montserrat"/>
                <a:cs typeface="Montserrat"/>
                <a:sym typeface="Montserrat"/>
              </a:defRPr>
            </a:lvl4pPr>
            <a:lvl5pPr lvl="4" rtl="0">
              <a:buNone/>
              <a:defRPr b="1" sz="1400">
                <a:solidFill>
                  <a:srgbClr val="999999"/>
                </a:solidFill>
                <a:latin typeface="Montserrat"/>
                <a:ea typeface="Montserrat"/>
                <a:cs typeface="Montserrat"/>
                <a:sym typeface="Montserrat"/>
              </a:defRPr>
            </a:lvl5pPr>
            <a:lvl6pPr lvl="5" rtl="0">
              <a:buNone/>
              <a:defRPr b="1" sz="1400">
                <a:solidFill>
                  <a:srgbClr val="999999"/>
                </a:solidFill>
                <a:latin typeface="Montserrat"/>
                <a:ea typeface="Montserrat"/>
                <a:cs typeface="Montserrat"/>
                <a:sym typeface="Montserrat"/>
              </a:defRPr>
            </a:lvl6pPr>
            <a:lvl7pPr lvl="6" rtl="0">
              <a:buNone/>
              <a:defRPr b="1" sz="1400">
                <a:solidFill>
                  <a:srgbClr val="999999"/>
                </a:solidFill>
                <a:latin typeface="Montserrat"/>
                <a:ea typeface="Montserrat"/>
                <a:cs typeface="Montserrat"/>
                <a:sym typeface="Montserrat"/>
              </a:defRPr>
            </a:lvl7pPr>
            <a:lvl8pPr lvl="7" rtl="0">
              <a:buNone/>
              <a:defRPr b="1" sz="1400">
                <a:solidFill>
                  <a:srgbClr val="999999"/>
                </a:solidFill>
                <a:latin typeface="Montserrat"/>
                <a:ea typeface="Montserrat"/>
                <a:cs typeface="Montserrat"/>
                <a:sym typeface="Montserrat"/>
              </a:defRPr>
            </a:lvl8pPr>
            <a:lvl9pPr lvl="8" rtl="0">
              <a:buNone/>
              <a:defRPr b="1" sz="1400">
                <a:solidFill>
                  <a:srgbClr val="999999"/>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453" name="Google Shape;453;p79"/>
          <p:cNvPicPr preferRelativeResize="0"/>
          <p:nvPr/>
        </p:nvPicPr>
        <p:blipFill rotWithShape="1">
          <a:blip r:embed="rId2">
            <a:alphaModFix/>
          </a:blip>
          <a:srcRect b="0" l="0" r="0" t="0"/>
          <a:stretch/>
        </p:blipFill>
        <p:spPr>
          <a:xfrm>
            <a:off x="8521175" y="4685682"/>
            <a:ext cx="328650" cy="328650"/>
          </a:xfrm>
          <a:prstGeom prst="rect">
            <a:avLst/>
          </a:prstGeom>
          <a:noFill/>
          <a:ln>
            <a:noFill/>
          </a:ln>
        </p:spPr>
      </p:pic>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1">
  <p:cSld name="SECTION_HEADER_1_2">
    <p:spTree>
      <p:nvGrpSpPr>
        <p:cNvPr id="454" name="Shape 454"/>
        <p:cNvGrpSpPr/>
        <p:nvPr/>
      </p:nvGrpSpPr>
      <p:grpSpPr>
        <a:xfrm>
          <a:off x="0" y="0"/>
          <a:ext cx="0" cy="0"/>
          <a:chOff x="0" y="0"/>
          <a:chExt cx="0" cy="0"/>
        </a:xfrm>
      </p:grpSpPr>
      <p:sp>
        <p:nvSpPr>
          <p:cNvPr id="455" name="Google Shape;455;p80"/>
          <p:cNvSpPr txBox="1"/>
          <p:nvPr>
            <p:ph type="ctrTitle"/>
          </p:nvPr>
        </p:nvSpPr>
        <p:spPr>
          <a:xfrm>
            <a:off x="928375" y="744581"/>
            <a:ext cx="7297200" cy="1683600"/>
          </a:xfrm>
          <a:prstGeom prst="rect">
            <a:avLst/>
          </a:prstGeom>
        </p:spPr>
        <p:txBody>
          <a:bodyPr anchorCtr="0" anchor="b" bIns="91425" lIns="91425" spcFirstLastPara="1" rIns="91425" wrap="square" tIns="91425"/>
          <a:lstStyle>
            <a:lvl1pPr lvl="0" rtl="0">
              <a:spcBef>
                <a:spcPts val="0"/>
              </a:spcBef>
              <a:spcAft>
                <a:spcPts val="0"/>
              </a:spcAft>
              <a:buSzPts val="5200"/>
              <a:buFont typeface="Montserrat"/>
              <a:buNone/>
              <a:defRPr b="1" sz="5200">
                <a:latin typeface="Montserrat"/>
                <a:ea typeface="Montserrat"/>
                <a:cs typeface="Montserrat"/>
                <a:sym typeface="Montserrat"/>
              </a:defRPr>
            </a:lvl1pPr>
            <a:lvl2pPr lvl="1" rtl="0">
              <a:spcBef>
                <a:spcPts val="0"/>
              </a:spcBef>
              <a:spcAft>
                <a:spcPts val="0"/>
              </a:spcAft>
              <a:buSzPts val="5200"/>
              <a:buFont typeface="Montserrat"/>
              <a:buNone/>
              <a:defRPr b="1" sz="5200">
                <a:latin typeface="Montserrat"/>
                <a:ea typeface="Montserrat"/>
                <a:cs typeface="Montserrat"/>
                <a:sym typeface="Montserrat"/>
              </a:defRPr>
            </a:lvl2pPr>
            <a:lvl3pPr lvl="2" rtl="0">
              <a:spcBef>
                <a:spcPts val="0"/>
              </a:spcBef>
              <a:spcAft>
                <a:spcPts val="0"/>
              </a:spcAft>
              <a:buSzPts val="5200"/>
              <a:buFont typeface="Montserrat"/>
              <a:buNone/>
              <a:defRPr b="1" sz="5200">
                <a:latin typeface="Montserrat"/>
                <a:ea typeface="Montserrat"/>
                <a:cs typeface="Montserrat"/>
                <a:sym typeface="Montserrat"/>
              </a:defRPr>
            </a:lvl3pPr>
            <a:lvl4pPr lvl="3" rtl="0">
              <a:spcBef>
                <a:spcPts val="0"/>
              </a:spcBef>
              <a:spcAft>
                <a:spcPts val="0"/>
              </a:spcAft>
              <a:buSzPts val="5200"/>
              <a:buFont typeface="Montserrat"/>
              <a:buNone/>
              <a:defRPr b="1" sz="5200">
                <a:latin typeface="Montserrat"/>
                <a:ea typeface="Montserrat"/>
                <a:cs typeface="Montserrat"/>
                <a:sym typeface="Montserrat"/>
              </a:defRPr>
            </a:lvl4pPr>
            <a:lvl5pPr lvl="4" rtl="0">
              <a:spcBef>
                <a:spcPts val="0"/>
              </a:spcBef>
              <a:spcAft>
                <a:spcPts val="0"/>
              </a:spcAft>
              <a:buSzPts val="5200"/>
              <a:buFont typeface="Montserrat"/>
              <a:buNone/>
              <a:defRPr b="1" sz="5200">
                <a:latin typeface="Montserrat"/>
                <a:ea typeface="Montserrat"/>
                <a:cs typeface="Montserrat"/>
                <a:sym typeface="Montserrat"/>
              </a:defRPr>
            </a:lvl5pPr>
            <a:lvl6pPr lvl="5" rtl="0">
              <a:spcBef>
                <a:spcPts val="0"/>
              </a:spcBef>
              <a:spcAft>
                <a:spcPts val="0"/>
              </a:spcAft>
              <a:buSzPts val="5200"/>
              <a:buFont typeface="Montserrat"/>
              <a:buNone/>
              <a:defRPr b="1" sz="5200">
                <a:latin typeface="Montserrat"/>
                <a:ea typeface="Montserrat"/>
                <a:cs typeface="Montserrat"/>
                <a:sym typeface="Montserrat"/>
              </a:defRPr>
            </a:lvl6pPr>
            <a:lvl7pPr lvl="6" rtl="0">
              <a:spcBef>
                <a:spcPts val="0"/>
              </a:spcBef>
              <a:spcAft>
                <a:spcPts val="0"/>
              </a:spcAft>
              <a:buSzPts val="5200"/>
              <a:buFont typeface="Montserrat"/>
              <a:buNone/>
              <a:defRPr b="1" sz="5200">
                <a:latin typeface="Montserrat"/>
                <a:ea typeface="Montserrat"/>
                <a:cs typeface="Montserrat"/>
                <a:sym typeface="Montserrat"/>
              </a:defRPr>
            </a:lvl7pPr>
            <a:lvl8pPr lvl="7" rtl="0">
              <a:spcBef>
                <a:spcPts val="0"/>
              </a:spcBef>
              <a:spcAft>
                <a:spcPts val="0"/>
              </a:spcAft>
              <a:buSzPts val="5200"/>
              <a:buFont typeface="Montserrat"/>
              <a:buNone/>
              <a:defRPr b="1" sz="5200">
                <a:latin typeface="Montserrat"/>
                <a:ea typeface="Montserrat"/>
                <a:cs typeface="Montserrat"/>
                <a:sym typeface="Montserrat"/>
              </a:defRPr>
            </a:lvl8pPr>
            <a:lvl9pPr lvl="8" rtl="0">
              <a:spcBef>
                <a:spcPts val="0"/>
              </a:spcBef>
              <a:spcAft>
                <a:spcPts val="0"/>
              </a:spcAft>
              <a:buSzPts val="5200"/>
              <a:buFont typeface="Montserrat"/>
              <a:buNone/>
              <a:defRPr b="1" sz="5200">
                <a:latin typeface="Montserrat"/>
                <a:ea typeface="Montserrat"/>
                <a:cs typeface="Montserrat"/>
                <a:sym typeface="Montserrat"/>
              </a:defRPr>
            </a:lvl9pPr>
          </a:lstStyle>
          <a:p/>
        </p:txBody>
      </p:sp>
      <p:sp>
        <p:nvSpPr>
          <p:cNvPr id="456" name="Google Shape;456;p80"/>
          <p:cNvSpPr txBox="1"/>
          <p:nvPr>
            <p:ph idx="1" type="subTitle"/>
          </p:nvPr>
        </p:nvSpPr>
        <p:spPr>
          <a:xfrm>
            <a:off x="928375" y="2502244"/>
            <a:ext cx="3096300" cy="11769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rgbClr val="EE5340"/>
              </a:buClr>
              <a:buSzPts val="2800"/>
              <a:buFont typeface="Montserrat"/>
              <a:buNone/>
              <a:defRPr b="1" sz="2800">
                <a:solidFill>
                  <a:srgbClr val="EE5340"/>
                </a:solidFill>
                <a:latin typeface="Montserrat"/>
                <a:ea typeface="Montserrat"/>
                <a:cs typeface="Montserrat"/>
                <a:sym typeface="Montserrat"/>
              </a:defRPr>
            </a:lvl1pPr>
            <a:lvl2pPr lvl="1"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2pPr>
            <a:lvl3pPr lvl="2"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3pPr>
            <a:lvl4pPr lvl="3"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4pPr>
            <a:lvl5pPr lvl="4"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5pPr>
            <a:lvl6pPr lvl="5"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6pPr>
            <a:lvl7pPr lvl="6"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7pPr>
            <a:lvl8pPr lvl="7"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8pPr>
            <a:lvl9pPr lvl="8" rtl="0">
              <a:lnSpc>
                <a:spcPct val="100000"/>
              </a:lnSpc>
              <a:spcBef>
                <a:spcPts val="0"/>
              </a:spcBef>
              <a:spcAft>
                <a:spcPts val="0"/>
              </a:spcAft>
              <a:buClr>
                <a:srgbClr val="53327A"/>
              </a:buClr>
              <a:buSzPts val="2800"/>
              <a:buFont typeface="Montserrat"/>
              <a:buNone/>
              <a:defRPr b="1" sz="2800">
                <a:solidFill>
                  <a:srgbClr val="53327A"/>
                </a:solidFill>
                <a:latin typeface="Montserrat"/>
                <a:ea typeface="Montserrat"/>
                <a:cs typeface="Montserrat"/>
                <a:sym typeface="Montserrat"/>
              </a:defRPr>
            </a:lvl9pPr>
          </a:lstStyle>
          <a:p/>
        </p:txBody>
      </p:sp>
      <p:pic>
        <p:nvPicPr>
          <p:cNvPr id="457" name="Google Shape;457;p80"/>
          <p:cNvPicPr preferRelativeResize="0"/>
          <p:nvPr/>
        </p:nvPicPr>
        <p:blipFill>
          <a:blip r:embed="rId2">
            <a:alphaModFix/>
          </a:blip>
          <a:stretch>
            <a:fillRect/>
          </a:stretch>
        </p:blipFill>
        <p:spPr>
          <a:xfrm>
            <a:off x="7817250" y="2654690"/>
            <a:ext cx="2488800" cy="2488800"/>
          </a:xfrm>
          <a:prstGeom prst="rect">
            <a:avLst/>
          </a:prstGeom>
          <a:noFill/>
          <a:ln>
            <a:noFill/>
          </a:ln>
        </p:spPr>
      </p:pic>
      <p:sp>
        <p:nvSpPr>
          <p:cNvPr id="458" name="Google Shape;458;p8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act">
  <p:cSld name="CUSTOM_1">
    <p:bg>
      <p:bgPr>
        <a:solidFill>
          <a:srgbClr val="5C3977"/>
        </a:solidFill>
      </p:bgPr>
    </p:bg>
    <p:spTree>
      <p:nvGrpSpPr>
        <p:cNvPr id="459" name="Shape 459"/>
        <p:cNvGrpSpPr/>
        <p:nvPr/>
      </p:nvGrpSpPr>
      <p:grpSpPr>
        <a:xfrm>
          <a:off x="0" y="0"/>
          <a:ext cx="0" cy="0"/>
          <a:chOff x="0" y="0"/>
          <a:chExt cx="0" cy="0"/>
        </a:xfrm>
      </p:grpSpPr>
      <p:sp>
        <p:nvSpPr>
          <p:cNvPr id="460" name="Google Shape;460;p81"/>
          <p:cNvSpPr/>
          <p:nvPr/>
        </p:nvSpPr>
        <p:spPr>
          <a:xfrm>
            <a:off x="6063825" y="1826880"/>
            <a:ext cx="2026500" cy="2640300"/>
          </a:xfrm>
          <a:prstGeom prst="rect">
            <a:avLst/>
          </a:prstGeom>
          <a:noFill/>
          <a:ln>
            <a:noFill/>
          </a:ln>
        </p:spPr>
        <p:txBody>
          <a:bodyPr anchorCtr="0" anchor="t" bIns="0" lIns="0" spcFirstLastPara="1" rIns="57775" wrap="square" tIns="0">
            <a:noAutofit/>
          </a:bodyPr>
          <a:lstStyle/>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hello@fearless.tech</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Clr>
                <a:srgbClr val="000000"/>
              </a:buClr>
              <a:buFont typeface="Arial"/>
              <a:buNone/>
            </a:pPr>
            <a:r>
              <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8 Market Place, Suite 304</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Baltimore, MD 21202</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FFFFFF"/>
                </a:solidFill>
                <a:latin typeface="Montserrat"/>
                <a:ea typeface="Montserrat"/>
                <a:cs typeface="Montserrat"/>
                <a:sym typeface="Montserrat"/>
              </a:rPr>
              <a:t>fearless.tech</a:t>
            </a:r>
            <a:endParaRPr b="1" sz="1000">
              <a:solidFill>
                <a:srgbClr val="FFFFFF"/>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lang="en" sz="1000">
                <a:solidFill>
                  <a:srgbClr val="CCC4D5"/>
                </a:solidFill>
                <a:latin typeface="Montserrat"/>
                <a:ea typeface="Montserrat"/>
                <a:cs typeface="Montserrat"/>
                <a:sym typeface="Montserrat"/>
              </a:rPr>
              <a:t>(410) 394-9600 </a:t>
            </a:r>
            <a:endParaRPr b="1" sz="1000">
              <a:solidFill>
                <a:srgbClr val="CCC4D5"/>
              </a:solidFill>
              <a:latin typeface="Montserrat"/>
              <a:ea typeface="Montserrat"/>
              <a:cs typeface="Montserrat"/>
              <a:sym typeface="Montserrat"/>
            </a:endParaRPr>
          </a:p>
          <a:p>
            <a:pPr indent="0" lvl="0" marL="50800" marR="0" rtl="0" algn="l">
              <a:lnSpc>
                <a:spcPct val="115000"/>
              </a:lnSpc>
              <a:spcBef>
                <a:spcPts val="0"/>
              </a:spcBef>
              <a:spcAft>
                <a:spcPts val="0"/>
              </a:spcAft>
              <a:buNone/>
            </a:pPr>
            <a:r>
              <a:t/>
            </a:r>
            <a:endParaRPr b="1" sz="1000">
              <a:solidFill>
                <a:srgbClr val="CCC4D5"/>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i="0" sz="800" u="none" cap="none" strike="noStrike">
              <a:solidFill>
                <a:srgbClr val="CCC4D5"/>
              </a:solidFill>
              <a:latin typeface="Open Sans"/>
              <a:ea typeface="Open Sans"/>
              <a:cs typeface="Open Sans"/>
              <a:sym typeface="Open Sans"/>
            </a:endParaRPr>
          </a:p>
          <a:p>
            <a:pPr indent="-6350" lvl="0" marL="57150" marR="0" rtl="0" algn="l">
              <a:lnSpc>
                <a:spcPct val="115000"/>
              </a:lnSpc>
              <a:spcBef>
                <a:spcPts val="0"/>
              </a:spcBef>
              <a:spcAft>
                <a:spcPts val="0"/>
              </a:spcAft>
              <a:buNone/>
            </a:pPr>
            <a:r>
              <a:rPr i="0" lang="en" sz="800" u="none" cap="none" strike="noStrike">
                <a:solidFill>
                  <a:srgbClr val="CCC4D5"/>
                </a:solidFill>
                <a:latin typeface="Open Sans"/>
                <a:ea typeface="Open Sans"/>
                <a:cs typeface="Open Sans"/>
                <a:sym typeface="Open Sans"/>
              </a:rPr>
              <a:t>DUNS #: 829602304, Cage Code: 5BS71</a:t>
            </a:r>
            <a:endParaRPr sz="800">
              <a:solidFill>
                <a:srgbClr val="CCC4D5"/>
              </a:solidFill>
              <a:latin typeface="Open Sans"/>
              <a:ea typeface="Open Sans"/>
              <a:cs typeface="Open Sans"/>
              <a:sym typeface="Open Sans"/>
            </a:endParaRPr>
          </a:p>
          <a:p>
            <a:pPr indent="-6350" lvl="0" marL="57150" marR="0" rtl="0" algn="l">
              <a:lnSpc>
                <a:spcPct val="115000"/>
              </a:lnSpc>
              <a:spcBef>
                <a:spcPts val="0"/>
              </a:spcBef>
              <a:spcAft>
                <a:spcPts val="0"/>
              </a:spcAft>
              <a:buNone/>
            </a:pPr>
            <a:r>
              <a:rPr i="0" lang="en" sz="800" u="none" cap="none" strike="noStrike">
                <a:solidFill>
                  <a:srgbClr val="CCC4D5"/>
                </a:solidFill>
                <a:latin typeface="Open Sans"/>
                <a:ea typeface="Open Sans"/>
                <a:cs typeface="Open Sans"/>
                <a:sym typeface="Open Sans"/>
              </a:rPr>
              <a:t>Certifications: Maryland MBE/DBE, SDB, </a:t>
            </a:r>
            <a:endParaRPr sz="800">
              <a:solidFill>
                <a:srgbClr val="CCC4D5"/>
              </a:solidFill>
              <a:latin typeface="Open Sans"/>
              <a:ea typeface="Open Sans"/>
              <a:cs typeface="Open Sans"/>
              <a:sym typeface="Open Sans"/>
            </a:endParaRPr>
          </a:p>
          <a:p>
            <a:pPr indent="-6350" lvl="0" marL="57150" marR="0" rtl="0" algn="l">
              <a:lnSpc>
                <a:spcPct val="115000"/>
              </a:lnSpc>
              <a:spcBef>
                <a:spcPts val="0"/>
              </a:spcBef>
              <a:spcAft>
                <a:spcPts val="0"/>
              </a:spcAft>
              <a:buNone/>
            </a:pPr>
            <a:r>
              <a:rPr i="0" lang="en" sz="800" u="none" cap="none" strike="noStrike">
                <a:solidFill>
                  <a:srgbClr val="CCC4D5"/>
                </a:solidFill>
                <a:latin typeface="Open Sans"/>
                <a:ea typeface="Open Sans"/>
                <a:cs typeface="Open Sans"/>
                <a:sym typeface="Open Sans"/>
              </a:rPr>
              <a:t>HUBZone Certified, 8(a) Certified</a:t>
            </a:r>
            <a:endParaRPr sz="800">
              <a:solidFill>
                <a:srgbClr val="CCC4D5"/>
              </a:solidFill>
              <a:latin typeface="Open Sans"/>
              <a:ea typeface="Open Sans"/>
              <a:cs typeface="Open Sans"/>
              <a:sym typeface="Open Sans"/>
            </a:endParaRPr>
          </a:p>
          <a:p>
            <a:pPr indent="-6350" lvl="0" marL="57150" marR="0" rtl="0" algn="l">
              <a:lnSpc>
                <a:spcPct val="115000"/>
              </a:lnSpc>
              <a:spcBef>
                <a:spcPts val="0"/>
              </a:spcBef>
              <a:spcAft>
                <a:spcPts val="0"/>
              </a:spcAft>
              <a:buNone/>
            </a:pPr>
            <a:r>
              <a:rPr i="0" lang="en" sz="800" u="none" cap="none" strike="noStrike">
                <a:solidFill>
                  <a:srgbClr val="CCC4D5"/>
                </a:solidFill>
                <a:latin typeface="Open Sans"/>
                <a:ea typeface="Open Sans"/>
                <a:cs typeface="Open Sans"/>
                <a:sym typeface="Open Sans"/>
              </a:rPr>
              <a:t>NAICS Codes: 541330 541430 541490 </a:t>
            </a:r>
            <a:endParaRPr sz="800">
              <a:solidFill>
                <a:srgbClr val="CCC4D5"/>
              </a:solidFill>
              <a:latin typeface="Open Sans"/>
              <a:ea typeface="Open Sans"/>
              <a:cs typeface="Open Sans"/>
              <a:sym typeface="Open Sans"/>
            </a:endParaRPr>
          </a:p>
          <a:p>
            <a:pPr indent="-6350" lvl="0" marL="57150" marR="0" rtl="0" algn="l">
              <a:lnSpc>
                <a:spcPct val="115000"/>
              </a:lnSpc>
              <a:spcBef>
                <a:spcPts val="0"/>
              </a:spcBef>
              <a:spcAft>
                <a:spcPts val="0"/>
              </a:spcAft>
              <a:buNone/>
            </a:pPr>
            <a:r>
              <a:rPr i="0" lang="en" sz="800" u="none" cap="none" strike="noStrike">
                <a:solidFill>
                  <a:srgbClr val="CCC4D5"/>
                </a:solidFill>
                <a:latin typeface="Open Sans"/>
                <a:ea typeface="Open Sans"/>
                <a:cs typeface="Open Sans"/>
                <a:sym typeface="Open Sans"/>
              </a:rPr>
              <a:t>541511 541512 541519 541990</a:t>
            </a:r>
            <a:endParaRPr sz="800">
              <a:solidFill>
                <a:srgbClr val="CCC4D5"/>
              </a:solidFill>
              <a:latin typeface="Open Sans"/>
              <a:ea typeface="Open Sans"/>
              <a:cs typeface="Open Sans"/>
              <a:sym typeface="Open Sans"/>
            </a:endParaRPr>
          </a:p>
        </p:txBody>
      </p:sp>
      <p:pic>
        <p:nvPicPr>
          <p:cNvPr id="461" name="Google Shape;461;p81"/>
          <p:cNvPicPr preferRelativeResize="0"/>
          <p:nvPr/>
        </p:nvPicPr>
        <p:blipFill>
          <a:blip r:embed="rId2">
            <a:alphaModFix/>
          </a:blip>
          <a:stretch>
            <a:fillRect/>
          </a:stretch>
        </p:blipFill>
        <p:spPr>
          <a:xfrm>
            <a:off x="6113750" y="1236954"/>
            <a:ext cx="1258706" cy="238013"/>
          </a:xfrm>
          <a:prstGeom prst="rect">
            <a:avLst/>
          </a:prstGeom>
          <a:noFill/>
          <a:ln>
            <a:noFill/>
          </a:ln>
        </p:spPr>
      </p:pic>
      <p:sp>
        <p:nvSpPr>
          <p:cNvPr id="462" name="Google Shape;462;p8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sz="1300">
                <a:solidFill>
                  <a:srgbClr val="7F8388"/>
                </a:solidFill>
                <a:latin typeface="Montserrat"/>
                <a:ea typeface="Montserrat"/>
                <a:cs typeface="Montserrat"/>
                <a:sym typeface="Montserrat"/>
              </a:defRPr>
            </a:lvl1pPr>
            <a:lvl2pPr lvl="1" rtl="0">
              <a:buNone/>
              <a:defRPr sz="1300">
                <a:solidFill>
                  <a:srgbClr val="7F8388"/>
                </a:solidFill>
                <a:latin typeface="Montserrat"/>
                <a:ea typeface="Montserrat"/>
                <a:cs typeface="Montserrat"/>
                <a:sym typeface="Montserrat"/>
              </a:defRPr>
            </a:lvl2pPr>
            <a:lvl3pPr lvl="2" rtl="0">
              <a:buNone/>
              <a:defRPr sz="1300">
                <a:solidFill>
                  <a:srgbClr val="7F8388"/>
                </a:solidFill>
                <a:latin typeface="Montserrat"/>
                <a:ea typeface="Montserrat"/>
                <a:cs typeface="Montserrat"/>
                <a:sym typeface="Montserrat"/>
              </a:defRPr>
            </a:lvl3pPr>
            <a:lvl4pPr lvl="3" rtl="0">
              <a:buNone/>
              <a:defRPr sz="1300">
                <a:solidFill>
                  <a:srgbClr val="7F8388"/>
                </a:solidFill>
                <a:latin typeface="Montserrat"/>
                <a:ea typeface="Montserrat"/>
                <a:cs typeface="Montserrat"/>
                <a:sym typeface="Montserrat"/>
              </a:defRPr>
            </a:lvl4pPr>
            <a:lvl5pPr lvl="4" rtl="0">
              <a:buNone/>
              <a:defRPr sz="1300">
                <a:solidFill>
                  <a:srgbClr val="7F8388"/>
                </a:solidFill>
                <a:latin typeface="Montserrat"/>
                <a:ea typeface="Montserrat"/>
                <a:cs typeface="Montserrat"/>
                <a:sym typeface="Montserrat"/>
              </a:defRPr>
            </a:lvl5pPr>
            <a:lvl6pPr lvl="5" rtl="0">
              <a:buNone/>
              <a:defRPr sz="1300">
                <a:solidFill>
                  <a:srgbClr val="7F8388"/>
                </a:solidFill>
                <a:latin typeface="Montserrat"/>
                <a:ea typeface="Montserrat"/>
                <a:cs typeface="Montserrat"/>
                <a:sym typeface="Montserrat"/>
              </a:defRPr>
            </a:lvl6pPr>
            <a:lvl7pPr lvl="6" rtl="0">
              <a:buNone/>
              <a:defRPr sz="1300">
                <a:solidFill>
                  <a:srgbClr val="7F8388"/>
                </a:solidFill>
                <a:latin typeface="Montserrat"/>
                <a:ea typeface="Montserrat"/>
                <a:cs typeface="Montserrat"/>
                <a:sym typeface="Montserrat"/>
              </a:defRPr>
            </a:lvl7pPr>
            <a:lvl8pPr lvl="7" rtl="0">
              <a:buNone/>
              <a:defRPr sz="1300">
                <a:solidFill>
                  <a:srgbClr val="7F8388"/>
                </a:solidFill>
                <a:latin typeface="Montserrat"/>
                <a:ea typeface="Montserrat"/>
                <a:cs typeface="Montserrat"/>
                <a:sym typeface="Montserrat"/>
              </a:defRPr>
            </a:lvl8pPr>
            <a:lvl9pPr lvl="8" rtl="0">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solidFill>
          <a:srgbClr val="5C3977"/>
        </a:solidFill>
      </p:bgPr>
    </p:bg>
    <p:spTree>
      <p:nvGrpSpPr>
        <p:cNvPr id="467" name="Shape 467"/>
        <p:cNvGrpSpPr/>
        <p:nvPr/>
      </p:nvGrpSpPr>
      <p:grpSpPr>
        <a:xfrm>
          <a:off x="0" y="0"/>
          <a:ext cx="0" cy="0"/>
          <a:chOff x="0" y="0"/>
          <a:chExt cx="0" cy="0"/>
        </a:xfrm>
      </p:grpSpPr>
      <p:sp>
        <p:nvSpPr>
          <p:cNvPr id="468" name="Google Shape;468;p83"/>
          <p:cNvSpPr txBox="1"/>
          <p:nvPr>
            <p:ph type="ctrTitle"/>
          </p:nvPr>
        </p:nvSpPr>
        <p:spPr>
          <a:xfrm>
            <a:off x="909175" y="1943938"/>
            <a:ext cx="7325700" cy="1199400"/>
          </a:xfrm>
          <a:prstGeom prst="rect">
            <a:avLst/>
          </a:prstGeom>
        </p:spPr>
        <p:txBody>
          <a:bodyPr anchorCtr="0" anchor="b" bIns="91425" lIns="91425" spcFirstLastPara="1" rIns="91425" wrap="square" tIns="91425"/>
          <a:lstStyle>
            <a:lvl1pPr lvl="0" rtl="0">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2pPr>
            <a:lvl3pPr lvl="2"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3pPr>
            <a:lvl4pPr lvl="3"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4pPr>
            <a:lvl5pPr lvl="4"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5pPr>
            <a:lvl6pPr lvl="5"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6pPr>
            <a:lvl7pPr lvl="6"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7pPr>
            <a:lvl8pPr lvl="7"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8pPr>
            <a:lvl9pPr lvl="8" rtl="0" algn="ctr">
              <a:spcBef>
                <a:spcPts val="0"/>
              </a:spcBef>
              <a:spcAft>
                <a:spcPts val="0"/>
              </a:spcAft>
              <a:buClr>
                <a:srgbClr val="FFFFFF"/>
              </a:buClr>
              <a:buSzPts val="5200"/>
              <a:buFont typeface="Montserrat"/>
              <a:buNone/>
              <a:defRPr b="1" sz="5200">
                <a:solidFill>
                  <a:srgbClr val="FFFFFF"/>
                </a:solidFill>
                <a:latin typeface="Montserrat"/>
                <a:ea typeface="Montserrat"/>
                <a:cs typeface="Montserrat"/>
                <a:sym typeface="Montserrat"/>
              </a:defRPr>
            </a:lvl9pPr>
          </a:lstStyle>
          <a:p/>
        </p:txBody>
      </p:sp>
      <p:pic>
        <p:nvPicPr>
          <p:cNvPr id="469" name="Google Shape;469;p83"/>
          <p:cNvPicPr preferRelativeResize="0"/>
          <p:nvPr/>
        </p:nvPicPr>
        <p:blipFill rotWithShape="1">
          <a:blip r:embed="rId2">
            <a:alphaModFix/>
          </a:blip>
          <a:srcRect b="0" l="0" r="0" t="0"/>
          <a:stretch/>
        </p:blipFill>
        <p:spPr>
          <a:xfrm>
            <a:off x="1013100" y="1242650"/>
            <a:ext cx="484925" cy="484925"/>
          </a:xfrm>
          <a:prstGeom prst="rect">
            <a:avLst/>
          </a:prstGeom>
          <a:noFill/>
          <a:ln>
            <a:noFill/>
          </a:ln>
        </p:spPr>
      </p:pic>
      <p:sp>
        <p:nvSpPr>
          <p:cNvPr id="470" name="Google Shape;470;p83"/>
          <p:cNvSpPr txBox="1"/>
          <p:nvPr>
            <p:ph idx="1" type="subTitle"/>
          </p:nvPr>
        </p:nvSpPr>
        <p:spPr>
          <a:xfrm>
            <a:off x="909175" y="3255675"/>
            <a:ext cx="2461200" cy="1117200"/>
          </a:xfrm>
          <a:prstGeom prst="rect">
            <a:avLst/>
          </a:prstGeom>
        </p:spPr>
        <p:txBody>
          <a:bodyPr anchorCtr="0" anchor="t" bIns="91425" lIns="91425" spcFirstLastPara="1" rIns="91425" wrap="square" tIns="91425"/>
          <a:lstStyle>
            <a:lvl1pPr indent="0" lvl="0" marL="0" marR="0" rtl="0" algn="l">
              <a:lnSpc>
                <a:spcPct val="100000"/>
              </a:lnSpc>
              <a:spcBef>
                <a:spcPts val="0"/>
              </a:spcBef>
              <a:spcAft>
                <a:spcPts val="0"/>
              </a:spcAft>
              <a:buNone/>
              <a:defRPr b="1" sz="1400">
                <a:solidFill>
                  <a:srgbClr val="CCC4D5"/>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d 2">
  <p:cSld name="TITLE_1_1_2">
    <p:bg>
      <p:bgPr>
        <a:solidFill>
          <a:srgbClr val="5C3977"/>
        </a:solidFill>
      </p:bgPr>
    </p:bg>
    <p:spTree>
      <p:nvGrpSpPr>
        <p:cNvPr id="40" name="Shape 40"/>
        <p:cNvGrpSpPr/>
        <p:nvPr/>
      </p:nvGrpSpPr>
      <p:grpSpPr>
        <a:xfrm>
          <a:off x="0" y="0"/>
          <a:ext cx="0" cy="0"/>
          <a:chOff x="0" y="0"/>
          <a:chExt cx="0" cy="0"/>
        </a:xfrm>
      </p:grpSpPr>
      <p:pic>
        <p:nvPicPr>
          <p:cNvPr id="41" name="Google Shape;41;p9"/>
          <p:cNvPicPr preferRelativeResize="0"/>
          <p:nvPr/>
        </p:nvPicPr>
        <p:blipFill rotWithShape="1">
          <a:blip r:embed="rId2">
            <a:alphaModFix/>
          </a:blip>
          <a:srcRect b="0" l="0" r="0" t="0"/>
          <a:stretch/>
        </p:blipFill>
        <p:spPr>
          <a:xfrm>
            <a:off x="3768026" y="1767775"/>
            <a:ext cx="1607950" cy="1607950"/>
          </a:xfrm>
          <a:prstGeom prst="rect">
            <a:avLst/>
          </a:prstGeom>
          <a:noFill/>
          <a:ln>
            <a:noFill/>
          </a:ln>
        </p:spPr>
      </p:pic>
      <p:sp>
        <p:nvSpPr>
          <p:cNvPr id="42" name="Google Shape;42;p9"/>
          <p:cNvSpPr txBox="1"/>
          <p:nvPr/>
        </p:nvSpPr>
        <p:spPr>
          <a:xfrm>
            <a:off x="2947800" y="3833000"/>
            <a:ext cx="3248400" cy="6903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a:solidFill>
                  <a:srgbClr val="FFFFFF"/>
                </a:solidFill>
                <a:latin typeface="Montserrat"/>
                <a:ea typeface="Montserrat"/>
                <a:cs typeface="Montserrat"/>
                <a:sym typeface="Montserrat"/>
              </a:rPr>
              <a:t>fearless.tech</a:t>
            </a:r>
            <a:endParaRPr b="1">
              <a:solidFill>
                <a:srgbClr val="FFFFFF"/>
              </a:solidFill>
              <a:latin typeface="Montserrat"/>
              <a:ea typeface="Montserrat"/>
              <a:cs typeface="Montserrat"/>
              <a:sym typeface="Montserrat"/>
            </a:endParaRPr>
          </a:p>
          <a:p>
            <a:pPr indent="0" lvl="0" marL="0" rtl="0" algn="ctr">
              <a:lnSpc>
                <a:spcPct val="150000"/>
              </a:lnSpc>
              <a:spcBef>
                <a:spcPts val="0"/>
              </a:spcBef>
              <a:spcAft>
                <a:spcPts val="0"/>
              </a:spcAft>
              <a:buClr>
                <a:srgbClr val="000000"/>
              </a:buClr>
              <a:buSzPts val="1100"/>
              <a:buFont typeface="Arial"/>
              <a:buNone/>
            </a:pPr>
            <a:r>
              <a:rPr b="1" lang="en">
                <a:solidFill>
                  <a:srgbClr val="CCC4D5"/>
                </a:solidFill>
                <a:latin typeface="Montserrat"/>
                <a:ea typeface="Montserrat"/>
                <a:cs typeface="Montserrat"/>
                <a:sym typeface="Montserrat"/>
              </a:rPr>
              <a:t>@fearlessbmore</a:t>
            </a:r>
            <a:endParaRPr b="1">
              <a:solidFill>
                <a:srgbClr val="CCC4D5"/>
              </a:solidFill>
              <a:latin typeface="Montserrat"/>
              <a:ea typeface="Montserrat"/>
              <a:cs typeface="Montserrat"/>
              <a:sym typeface="Montserrat"/>
            </a:endParaRPr>
          </a:p>
          <a:p>
            <a:pPr indent="0" lvl="0" marL="0" rtl="0" algn="ctr">
              <a:lnSpc>
                <a:spcPct val="150000"/>
              </a:lnSpc>
              <a:spcBef>
                <a:spcPts val="0"/>
              </a:spcBef>
              <a:spcAft>
                <a:spcPts val="0"/>
              </a:spcAft>
              <a:buNone/>
            </a:pPr>
            <a:r>
              <a:t/>
            </a:r>
            <a:endParaRPr b="1">
              <a:solidFill>
                <a:srgbClr val="FFFFFF"/>
              </a:solidFill>
              <a:latin typeface="Montserrat"/>
              <a:ea typeface="Montserrat"/>
              <a:cs typeface="Montserrat"/>
              <a:sym typeface="Montserrat"/>
            </a:endParaRPr>
          </a:p>
        </p:txBody>
      </p:sp>
      <p:sp>
        <p:nvSpPr>
          <p:cNvPr id="43" name="Google Shape;43;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
  <p:cSld name="TITLE_2">
    <p:bg>
      <p:bgPr>
        <a:solidFill>
          <a:srgbClr val="5C3977"/>
        </a:solidFill>
      </p:bgPr>
    </p:bg>
    <p:spTree>
      <p:nvGrpSpPr>
        <p:cNvPr id="471" name="Shape 471"/>
        <p:cNvGrpSpPr/>
        <p:nvPr/>
      </p:nvGrpSpPr>
      <p:grpSpPr>
        <a:xfrm>
          <a:off x="0" y="0"/>
          <a:ext cx="0" cy="0"/>
          <a:chOff x="0" y="0"/>
          <a:chExt cx="0" cy="0"/>
        </a:xfrm>
      </p:grpSpPr>
      <p:sp>
        <p:nvSpPr>
          <p:cNvPr id="472" name="Google Shape;472;p84"/>
          <p:cNvSpPr txBox="1"/>
          <p:nvPr>
            <p:ph type="title"/>
          </p:nvPr>
        </p:nvSpPr>
        <p:spPr>
          <a:xfrm>
            <a:off x="909150" y="1465050"/>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473" name="Google Shape;473;p84"/>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474" name="Google Shape;474;p84"/>
          <p:cNvSpPr txBox="1"/>
          <p:nvPr>
            <p:ph idx="1" type="subTitle"/>
          </p:nvPr>
        </p:nvSpPr>
        <p:spPr>
          <a:xfrm>
            <a:off x="909150" y="2457450"/>
            <a:ext cx="73257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475" name="Google Shape;475;p84"/>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p:cSld name="TITLE_2_3">
    <p:bg>
      <p:bgPr>
        <a:noFill/>
      </p:bgPr>
    </p:bg>
    <p:spTree>
      <p:nvGrpSpPr>
        <p:cNvPr id="476" name="Shape 476"/>
        <p:cNvGrpSpPr/>
        <p:nvPr/>
      </p:nvGrpSpPr>
      <p:grpSpPr>
        <a:xfrm>
          <a:off x="0" y="0"/>
          <a:ext cx="0" cy="0"/>
          <a:chOff x="0" y="0"/>
          <a:chExt cx="0" cy="0"/>
        </a:xfrm>
      </p:grpSpPr>
      <p:sp>
        <p:nvSpPr>
          <p:cNvPr id="477" name="Google Shape;477;p85"/>
          <p:cNvSpPr/>
          <p:nvPr/>
        </p:nvSpPr>
        <p:spPr>
          <a:xfrm>
            <a:off x="0" y="0"/>
            <a:ext cx="4557000" cy="5143500"/>
          </a:xfrm>
          <a:prstGeom prst="rect">
            <a:avLst/>
          </a:prstGeom>
          <a:solidFill>
            <a:srgbClr val="5C3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85"/>
          <p:cNvSpPr txBox="1"/>
          <p:nvPr>
            <p:ph type="title"/>
          </p:nvPr>
        </p:nvSpPr>
        <p:spPr>
          <a:xfrm>
            <a:off x="909150" y="1174375"/>
            <a:ext cx="2955300" cy="13611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3600"/>
              <a:buFont typeface="Montserrat"/>
              <a:buNone/>
              <a:defRPr b="1" sz="36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479" name="Google Shape;479;p85"/>
          <p:cNvSpPr txBox="1"/>
          <p:nvPr>
            <p:ph idx="1" type="subTitle"/>
          </p:nvPr>
        </p:nvSpPr>
        <p:spPr>
          <a:xfrm>
            <a:off x="909150" y="2686050"/>
            <a:ext cx="29553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sp>
        <p:nvSpPr>
          <p:cNvPr id="480" name="Google Shape;480;p8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ext Purple">
  <p:cSld name="TITLE_2_2">
    <p:bg>
      <p:bgPr>
        <a:solidFill>
          <a:srgbClr val="5C3977"/>
        </a:solidFill>
      </p:bgPr>
    </p:bg>
    <p:spTree>
      <p:nvGrpSpPr>
        <p:cNvPr id="481" name="Shape 481"/>
        <p:cNvGrpSpPr/>
        <p:nvPr/>
      </p:nvGrpSpPr>
      <p:grpSpPr>
        <a:xfrm>
          <a:off x="0" y="0"/>
          <a:ext cx="0" cy="0"/>
          <a:chOff x="0" y="0"/>
          <a:chExt cx="0" cy="0"/>
        </a:xfrm>
      </p:grpSpPr>
      <p:sp>
        <p:nvSpPr>
          <p:cNvPr id="482" name="Google Shape;482;p86"/>
          <p:cNvSpPr txBox="1"/>
          <p:nvPr>
            <p:ph type="title"/>
          </p:nvPr>
        </p:nvSpPr>
        <p:spPr>
          <a:xfrm>
            <a:off x="909150" y="1003725"/>
            <a:ext cx="7325700" cy="29811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FFFFFF"/>
              </a:buClr>
              <a:buSzPts val="6000"/>
              <a:buFont typeface="Montserrat"/>
              <a:buNone/>
              <a:defRPr b="1" sz="60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483" name="Google Shape;483;p86"/>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484" name="Google Shape;484;p86"/>
          <p:cNvSpPr txBox="1"/>
          <p:nvPr>
            <p:ph idx="1" type="subTitle"/>
          </p:nvPr>
        </p:nvSpPr>
        <p:spPr>
          <a:xfrm>
            <a:off x="909150" y="4124375"/>
            <a:ext cx="7325700" cy="468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485" name="Google Shape;485;p86"/>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diagonal">
  <p:cSld name="TITLE_2_1">
    <p:bg>
      <p:bgPr>
        <a:solidFill>
          <a:srgbClr val="5C3977"/>
        </a:solidFill>
      </p:bgPr>
    </p:bg>
    <p:spTree>
      <p:nvGrpSpPr>
        <p:cNvPr id="486" name="Shape 486"/>
        <p:cNvGrpSpPr/>
        <p:nvPr/>
      </p:nvGrpSpPr>
      <p:grpSpPr>
        <a:xfrm>
          <a:off x="0" y="0"/>
          <a:ext cx="0" cy="0"/>
          <a:chOff x="0" y="0"/>
          <a:chExt cx="0" cy="0"/>
        </a:xfrm>
      </p:grpSpPr>
      <p:sp>
        <p:nvSpPr>
          <p:cNvPr id="487" name="Google Shape;487;p87"/>
          <p:cNvSpPr txBox="1"/>
          <p:nvPr>
            <p:ph type="title"/>
          </p:nvPr>
        </p:nvSpPr>
        <p:spPr>
          <a:xfrm rot="-2700000">
            <a:off x="-326541" y="1060350"/>
            <a:ext cx="7325768" cy="1843003"/>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FFFFFF"/>
              </a:buClr>
              <a:buSzPts val="6000"/>
              <a:buFont typeface="Montserrat"/>
              <a:buNone/>
              <a:defRPr b="1" sz="6000">
                <a:solidFill>
                  <a:srgbClr val="FFFFFF"/>
                </a:solidFill>
                <a:latin typeface="Montserrat"/>
                <a:ea typeface="Montserrat"/>
                <a:cs typeface="Montserrat"/>
                <a:sym typeface="Montserrat"/>
              </a:defRPr>
            </a:lvl1pPr>
            <a:lvl2pPr lvl="1" rtl="0" algn="ctr">
              <a:spcBef>
                <a:spcPts val="0"/>
              </a:spcBef>
              <a:spcAft>
                <a:spcPts val="0"/>
              </a:spcAft>
              <a:buClr>
                <a:srgbClr val="FFFFFF"/>
              </a:buClr>
              <a:buSzPts val="6000"/>
              <a:buNone/>
              <a:defRPr sz="6000">
                <a:solidFill>
                  <a:srgbClr val="FFFFFF"/>
                </a:solidFill>
              </a:defRPr>
            </a:lvl2pPr>
            <a:lvl3pPr lvl="2" rtl="0" algn="ctr">
              <a:spcBef>
                <a:spcPts val="0"/>
              </a:spcBef>
              <a:spcAft>
                <a:spcPts val="0"/>
              </a:spcAft>
              <a:buClr>
                <a:srgbClr val="FFFFFF"/>
              </a:buClr>
              <a:buSzPts val="6000"/>
              <a:buNone/>
              <a:defRPr sz="6000">
                <a:solidFill>
                  <a:srgbClr val="FFFFFF"/>
                </a:solidFill>
              </a:defRPr>
            </a:lvl3pPr>
            <a:lvl4pPr lvl="3" rtl="0" algn="ctr">
              <a:spcBef>
                <a:spcPts val="0"/>
              </a:spcBef>
              <a:spcAft>
                <a:spcPts val="0"/>
              </a:spcAft>
              <a:buClr>
                <a:srgbClr val="FFFFFF"/>
              </a:buClr>
              <a:buSzPts val="6000"/>
              <a:buNone/>
              <a:defRPr sz="6000">
                <a:solidFill>
                  <a:srgbClr val="FFFFFF"/>
                </a:solidFill>
              </a:defRPr>
            </a:lvl4pPr>
            <a:lvl5pPr lvl="4" rtl="0" algn="ctr">
              <a:spcBef>
                <a:spcPts val="0"/>
              </a:spcBef>
              <a:spcAft>
                <a:spcPts val="0"/>
              </a:spcAft>
              <a:buClr>
                <a:srgbClr val="FFFFFF"/>
              </a:buClr>
              <a:buSzPts val="6000"/>
              <a:buNone/>
              <a:defRPr sz="6000">
                <a:solidFill>
                  <a:srgbClr val="FFFFFF"/>
                </a:solidFill>
              </a:defRPr>
            </a:lvl5pPr>
            <a:lvl6pPr lvl="5" rtl="0" algn="ctr">
              <a:spcBef>
                <a:spcPts val="0"/>
              </a:spcBef>
              <a:spcAft>
                <a:spcPts val="0"/>
              </a:spcAft>
              <a:buClr>
                <a:srgbClr val="FFFFFF"/>
              </a:buClr>
              <a:buSzPts val="6000"/>
              <a:buNone/>
              <a:defRPr sz="6000">
                <a:solidFill>
                  <a:srgbClr val="FFFFFF"/>
                </a:solidFill>
              </a:defRPr>
            </a:lvl6pPr>
            <a:lvl7pPr lvl="6" rtl="0" algn="ctr">
              <a:spcBef>
                <a:spcPts val="0"/>
              </a:spcBef>
              <a:spcAft>
                <a:spcPts val="0"/>
              </a:spcAft>
              <a:buClr>
                <a:srgbClr val="FFFFFF"/>
              </a:buClr>
              <a:buSzPts val="6000"/>
              <a:buNone/>
              <a:defRPr sz="6000">
                <a:solidFill>
                  <a:srgbClr val="FFFFFF"/>
                </a:solidFill>
              </a:defRPr>
            </a:lvl7pPr>
            <a:lvl8pPr lvl="7" rtl="0" algn="ctr">
              <a:spcBef>
                <a:spcPts val="0"/>
              </a:spcBef>
              <a:spcAft>
                <a:spcPts val="0"/>
              </a:spcAft>
              <a:buClr>
                <a:srgbClr val="FFFFFF"/>
              </a:buClr>
              <a:buSzPts val="6000"/>
              <a:buNone/>
              <a:defRPr sz="6000">
                <a:solidFill>
                  <a:srgbClr val="FFFFFF"/>
                </a:solidFill>
              </a:defRPr>
            </a:lvl8pPr>
            <a:lvl9pPr lvl="8" rtl="0" algn="ctr">
              <a:spcBef>
                <a:spcPts val="0"/>
              </a:spcBef>
              <a:spcAft>
                <a:spcPts val="0"/>
              </a:spcAft>
              <a:buClr>
                <a:srgbClr val="FFFFFF"/>
              </a:buClr>
              <a:buSzPts val="6000"/>
              <a:buNone/>
              <a:defRPr sz="6000">
                <a:solidFill>
                  <a:srgbClr val="FFFFFF"/>
                </a:solidFill>
              </a:defRPr>
            </a:lvl9pPr>
          </a:lstStyle>
          <a:p/>
        </p:txBody>
      </p:sp>
      <p:sp>
        <p:nvSpPr>
          <p:cNvPr id="488" name="Google Shape;488;p87"/>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CCC4D5"/>
                </a:solidFill>
                <a:latin typeface="Montserrat"/>
                <a:ea typeface="Montserrat"/>
                <a:cs typeface="Montserrat"/>
                <a:sym typeface="Montserrat"/>
              </a:defRPr>
            </a:lvl1pPr>
            <a:lvl2pPr lvl="1" rtl="0">
              <a:buNone/>
              <a:defRPr>
                <a:solidFill>
                  <a:srgbClr val="CCC4D5"/>
                </a:solidFill>
                <a:latin typeface="Montserrat"/>
                <a:ea typeface="Montserrat"/>
                <a:cs typeface="Montserrat"/>
                <a:sym typeface="Montserrat"/>
              </a:defRPr>
            </a:lvl2pPr>
            <a:lvl3pPr lvl="2" rtl="0">
              <a:buNone/>
              <a:defRPr>
                <a:solidFill>
                  <a:srgbClr val="CCC4D5"/>
                </a:solidFill>
                <a:latin typeface="Montserrat"/>
                <a:ea typeface="Montserrat"/>
                <a:cs typeface="Montserrat"/>
                <a:sym typeface="Montserrat"/>
              </a:defRPr>
            </a:lvl3pPr>
            <a:lvl4pPr lvl="3" rtl="0">
              <a:buNone/>
              <a:defRPr>
                <a:solidFill>
                  <a:srgbClr val="CCC4D5"/>
                </a:solidFill>
                <a:latin typeface="Montserrat"/>
                <a:ea typeface="Montserrat"/>
                <a:cs typeface="Montserrat"/>
                <a:sym typeface="Montserrat"/>
              </a:defRPr>
            </a:lvl4pPr>
            <a:lvl5pPr lvl="4" rtl="0">
              <a:buNone/>
              <a:defRPr>
                <a:solidFill>
                  <a:srgbClr val="CCC4D5"/>
                </a:solidFill>
                <a:latin typeface="Montserrat"/>
                <a:ea typeface="Montserrat"/>
                <a:cs typeface="Montserrat"/>
                <a:sym typeface="Montserrat"/>
              </a:defRPr>
            </a:lvl5pPr>
            <a:lvl6pPr lvl="5" rtl="0">
              <a:buNone/>
              <a:defRPr>
                <a:solidFill>
                  <a:srgbClr val="CCC4D5"/>
                </a:solidFill>
                <a:latin typeface="Montserrat"/>
                <a:ea typeface="Montserrat"/>
                <a:cs typeface="Montserrat"/>
                <a:sym typeface="Montserrat"/>
              </a:defRPr>
            </a:lvl6pPr>
            <a:lvl7pPr lvl="6" rtl="0">
              <a:buNone/>
              <a:defRPr>
                <a:solidFill>
                  <a:srgbClr val="CCC4D5"/>
                </a:solidFill>
                <a:latin typeface="Montserrat"/>
                <a:ea typeface="Montserrat"/>
                <a:cs typeface="Montserrat"/>
                <a:sym typeface="Montserrat"/>
              </a:defRPr>
            </a:lvl7pPr>
            <a:lvl8pPr lvl="7" rtl="0">
              <a:buNone/>
              <a:defRPr>
                <a:solidFill>
                  <a:srgbClr val="CCC4D5"/>
                </a:solidFill>
                <a:latin typeface="Montserrat"/>
                <a:ea typeface="Montserrat"/>
                <a:cs typeface="Montserrat"/>
                <a:sym typeface="Montserrat"/>
              </a:defRPr>
            </a:lvl8pPr>
            <a:lvl9pPr lvl="8" rtl="0">
              <a:buNone/>
              <a:defRPr>
                <a:solidFill>
                  <a:srgbClr val="CCC4D5"/>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489" name="Google Shape;489;p87"/>
          <p:cNvSpPr txBox="1"/>
          <p:nvPr>
            <p:ph idx="1" type="subTitle"/>
          </p:nvPr>
        </p:nvSpPr>
        <p:spPr>
          <a:xfrm>
            <a:off x="4560000" y="3018425"/>
            <a:ext cx="2981100" cy="12210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CCC4D5"/>
                </a:solidFill>
                <a:latin typeface="Montserrat"/>
                <a:ea typeface="Montserrat"/>
                <a:cs typeface="Montserrat"/>
                <a:sym typeface="Montserrat"/>
              </a:defRPr>
            </a:lvl1pPr>
            <a:lvl2pPr lvl="1" rtl="0">
              <a:spcBef>
                <a:spcPts val="0"/>
              </a:spcBef>
              <a:spcAft>
                <a:spcPts val="0"/>
              </a:spcAft>
              <a:buNone/>
              <a:defRPr>
                <a:solidFill>
                  <a:srgbClr val="CCC4D5"/>
                </a:solidFill>
              </a:defRPr>
            </a:lvl2pPr>
            <a:lvl3pPr lvl="2" rtl="0">
              <a:spcBef>
                <a:spcPts val="0"/>
              </a:spcBef>
              <a:spcAft>
                <a:spcPts val="0"/>
              </a:spcAft>
              <a:buNone/>
              <a:defRPr>
                <a:solidFill>
                  <a:srgbClr val="CCC4D5"/>
                </a:solidFill>
              </a:defRPr>
            </a:lvl3pPr>
            <a:lvl4pPr lvl="3" rtl="0">
              <a:spcBef>
                <a:spcPts val="0"/>
              </a:spcBef>
              <a:spcAft>
                <a:spcPts val="0"/>
              </a:spcAft>
              <a:buNone/>
              <a:defRPr>
                <a:solidFill>
                  <a:srgbClr val="CCC4D5"/>
                </a:solidFill>
              </a:defRPr>
            </a:lvl4pPr>
            <a:lvl5pPr lvl="4" rtl="0">
              <a:spcBef>
                <a:spcPts val="0"/>
              </a:spcBef>
              <a:spcAft>
                <a:spcPts val="0"/>
              </a:spcAft>
              <a:buNone/>
              <a:defRPr>
                <a:solidFill>
                  <a:srgbClr val="CCC4D5"/>
                </a:solidFill>
              </a:defRPr>
            </a:lvl5pPr>
            <a:lvl6pPr lvl="5" rtl="0">
              <a:spcBef>
                <a:spcPts val="0"/>
              </a:spcBef>
              <a:spcAft>
                <a:spcPts val="0"/>
              </a:spcAft>
              <a:buNone/>
              <a:defRPr>
                <a:solidFill>
                  <a:srgbClr val="CCC4D5"/>
                </a:solidFill>
              </a:defRPr>
            </a:lvl6pPr>
            <a:lvl7pPr lvl="6" rtl="0">
              <a:spcBef>
                <a:spcPts val="0"/>
              </a:spcBef>
              <a:spcAft>
                <a:spcPts val="0"/>
              </a:spcAft>
              <a:buNone/>
              <a:defRPr>
                <a:solidFill>
                  <a:srgbClr val="CCC4D5"/>
                </a:solidFill>
              </a:defRPr>
            </a:lvl7pPr>
            <a:lvl8pPr lvl="7" rtl="0">
              <a:spcBef>
                <a:spcPts val="0"/>
              </a:spcBef>
              <a:spcAft>
                <a:spcPts val="0"/>
              </a:spcAft>
              <a:buNone/>
              <a:defRPr>
                <a:solidFill>
                  <a:srgbClr val="CCC4D5"/>
                </a:solidFill>
              </a:defRPr>
            </a:lvl8pPr>
            <a:lvl9pPr lvl="8" rtl="0">
              <a:spcBef>
                <a:spcPts val="0"/>
              </a:spcBef>
              <a:spcAft>
                <a:spcPts val="0"/>
              </a:spcAft>
              <a:buNone/>
              <a:defRPr>
                <a:solidFill>
                  <a:srgbClr val="CCC4D5"/>
                </a:solidFill>
              </a:defRPr>
            </a:lvl9pPr>
          </a:lstStyle>
          <a:p/>
        </p:txBody>
      </p:sp>
      <p:pic>
        <p:nvPicPr>
          <p:cNvPr id="490" name="Google Shape;490;p87"/>
          <p:cNvPicPr preferRelativeResize="0"/>
          <p:nvPr/>
        </p:nvPicPr>
        <p:blipFill rotWithShape="1">
          <a:blip r:embed="rId2">
            <a:alphaModFix/>
          </a:blip>
          <a:srcRect b="0" l="0" r="0" t="0"/>
          <a:stretch/>
        </p:blipFill>
        <p:spPr>
          <a:xfrm>
            <a:off x="8515725" y="4549500"/>
            <a:ext cx="393600" cy="3936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d">
  <p:cSld name="TITLE_1">
    <p:bg>
      <p:bgPr>
        <a:solidFill>
          <a:srgbClr val="5C3977"/>
        </a:solidFill>
      </p:bgPr>
    </p:bg>
    <p:spTree>
      <p:nvGrpSpPr>
        <p:cNvPr id="491" name="Shape 491"/>
        <p:cNvGrpSpPr/>
        <p:nvPr/>
      </p:nvGrpSpPr>
      <p:grpSpPr>
        <a:xfrm>
          <a:off x="0" y="0"/>
          <a:ext cx="0" cy="0"/>
          <a:chOff x="0" y="0"/>
          <a:chExt cx="0" cy="0"/>
        </a:xfrm>
      </p:grpSpPr>
      <p:sp>
        <p:nvSpPr>
          <p:cNvPr id="492" name="Google Shape;492;p88"/>
          <p:cNvSpPr/>
          <p:nvPr/>
        </p:nvSpPr>
        <p:spPr>
          <a:xfrm>
            <a:off x="5852800" y="1987600"/>
            <a:ext cx="2217600" cy="2465700"/>
          </a:xfrm>
          <a:prstGeom prst="rect">
            <a:avLst/>
          </a:prstGeom>
          <a:noFill/>
          <a:ln>
            <a:noFill/>
          </a:ln>
        </p:spPr>
        <p:txBody>
          <a:bodyPr anchorCtr="0" anchor="t" bIns="0" lIns="0" spcFirstLastPara="1" rIns="57775" wrap="square" tIns="0">
            <a:noAutofit/>
          </a:bodyPr>
          <a:lstStyle/>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hello@fearless.tech</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Clr>
                <a:srgbClr val="000000"/>
              </a:buClr>
              <a:buFont typeface="Arial"/>
              <a:buNone/>
            </a:pPr>
            <a:r>
              <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8 Market Place, Suite 304</a:t>
            </a:r>
            <a:endParaRPr b="1"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CCC4D5"/>
                </a:solidFill>
                <a:latin typeface="Montserrat"/>
                <a:ea typeface="Montserrat"/>
                <a:cs typeface="Montserrat"/>
                <a:sym typeface="Montserrat"/>
              </a:rPr>
              <a:t>Baltimore, MD 21202</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t/>
            </a:r>
            <a:endParaRPr b="1" i="0" sz="1000" u="none" cap="none" strike="noStrike">
              <a:solidFill>
                <a:srgbClr val="FFFFFF"/>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i="0" lang="en" sz="1000" u="none" cap="none" strike="noStrike">
                <a:solidFill>
                  <a:srgbClr val="FFFFFF"/>
                </a:solidFill>
                <a:latin typeface="Montserrat"/>
                <a:ea typeface="Montserrat"/>
                <a:cs typeface="Montserrat"/>
                <a:sym typeface="Montserrat"/>
              </a:rPr>
              <a:t>fearless.tech</a:t>
            </a:r>
            <a:endParaRPr b="1" sz="1000">
              <a:solidFill>
                <a:srgbClr val="FFFFFF"/>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b="1" lang="en" sz="1000">
                <a:solidFill>
                  <a:srgbClr val="CCC4D5"/>
                </a:solidFill>
                <a:latin typeface="Montserrat"/>
                <a:ea typeface="Montserrat"/>
                <a:cs typeface="Montserrat"/>
                <a:sym typeface="Montserrat"/>
              </a:rPr>
              <a:t>(410) 394-9600 </a:t>
            </a:r>
            <a:endParaRPr b="1" sz="1000">
              <a:solidFill>
                <a:srgbClr val="CCC4D5"/>
              </a:solidFill>
              <a:latin typeface="Montserrat"/>
              <a:ea typeface="Montserrat"/>
              <a:cs typeface="Montserrat"/>
              <a:sym typeface="Montserrat"/>
            </a:endParaRPr>
          </a:p>
          <a:p>
            <a:pPr indent="0" lvl="0" marL="50800" marR="0" rtl="0" algn="l">
              <a:lnSpc>
                <a:spcPct val="115000"/>
              </a:lnSpc>
              <a:spcBef>
                <a:spcPts val="0"/>
              </a:spcBef>
              <a:spcAft>
                <a:spcPts val="0"/>
              </a:spcAft>
              <a:buNone/>
            </a:pPr>
            <a:r>
              <a:t/>
            </a:r>
            <a:endParaRPr b="1" sz="10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t/>
            </a:r>
            <a:endParaRPr i="0" sz="1000" u="none" cap="none" strike="noStrike">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DUNS #: 829602304, Cage Code: 5BS71</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Certifications: Maryland MBE/DBE, SDB, </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HUBZone Certified, 8(a) Certified</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NAICS Codes: 541330 541430 541490 </a:t>
            </a:r>
            <a:endParaRPr sz="800">
              <a:solidFill>
                <a:srgbClr val="CCC4D5"/>
              </a:solidFill>
              <a:latin typeface="Montserrat"/>
              <a:ea typeface="Montserrat"/>
              <a:cs typeface="Montserrat"/>
              <a:sym typeface="Montserrat"/>
            </a:endParaRPr>
          </a:p>
          <a:p>
            <a:pPr indent="-6350" lvl="0" marL="57150" marR="0" rtl="0" algn="l">
              <a:lnSpc>
                <a:spcPct val="115000"/>
              </a:lnSpc>
              <a:spcBef>
                <a:spcPts val="0"/>
              </a:spcBef>
              <a:spcAft>
                <a:spcPts val="0"/>
              </a:spcAft>
              <a:buNone/>
            </a:pPr>
            <a:r>
              <a:rPr i="0" lang="en" sz="800" u="none" cap="none" strike="noStrike">
                <a:solidFill>
                  <a:srgbClr val="CCC4D5"/>
                </a:solidFill>
                <a:latin typeface="Montserrat"/>
                <a:ea typeface="Montserrat"/>
                <a:cs typeface="Montserrat"/>
                <a:sym typeface="Montserrat"/>
              </a:rPr>
              <a:t>541511 541512 541519 541990</a:t>
            </a:r>
            <a:endParaRPr sz="800">
              <a:solidFill>
                <a:srgbClr val="CCC4D5"/>
              </a:solidFill>
              <a:latin typeface="Montserrat"/>
              <a:ea typeface="Montserrat"/>
              <a:cs typeface="Montserrat"/>
              <a:sym typeface="Montserrat"/>
            </a:endParaRPr>
          </a:p>
        </p:txBody>
      </p:sp>
      <p:pic>
        <p:nvPicPr>
          <p:cNvPr id="493" name="Google Shape;493;p88"/>
          <p:cNvPicPr preferRelativeResize="0"/>
          <p:nvPr/>
        </p:nvPicPr>
        <p:blipFill>
          <a:blip r:embed="rId2">
            <a:alphaModFix/>
          </a:blip>
          <a:stretch>
            <a:fillRect/>
          </a:stretch>
        </p:blipFill>
        <p:spPr>
          <a:xfrm>
            <a:off x="5902725" y="1201047"/>
            <a:ext cx="1678275" cy="317350"/>
          </a:xfrm>
          <a:prstGeom prst="rect">
            <a:avLst/>
          </a:prstGeom>
          <a:noFill/>
          <a:ln>
            <a:noFill/>
          </a:ln>
        </p:spPr>
      </p:pic>
      <p:sp>
        <p:nvSpPr>
          <p:cNvPr id="494" name="Google Shape;494;p8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TITLE_1_1">
    <p:bg>
      <p:bgPr>
        <a:solidFill>
          <a:srgbClr val="5C3977"/>
        </a:solidFill>
      </p:bgPr>
    </p:bg>
    <p:spTree>
      <p:nvGrpSpPr>
        <p:cNvPr id="495" name="Shape 495"/>
        <p:cNvGrpSpPr/>
        <p:nvPr/>
      </p:nvGrpSpPr>
      <p:grpSpPr>
        <a:xfrm>
          <a:off x="0" y="0"/>
          <a:ext cx="0" cy="0"/>
          <a:chOff x="0" y="0"/>
          <a:chExt cx="0" cy="0"/>
        </a:xfrm>
      </p:grpSpPr>
      <p:pic>
        <p:nvPicPr>
          <p:cNvPr id="496" name="Google Shape;496;p89"/>
          <p:cNvPicPr preferRelativeResize="0"/>
          <p:nvPr/>
        </p:nvPicPr>
        <p:blipFill rotWithShape="1">
          <a:blip r:embed="rId2">
            <a:alphaModFix/>
          </a:blip>
          <a:srcRect b="0" l="0" r="0" t="0"/>
          <a:stretch/>
        </p:blipFill>
        <p:spPr>
          <a:xfrm>
            <a:off x="4329538" y="2329288"/>
            <a:ext cx="484924" cy="484924"/>
          </a:xfrm>
          <a:prstGeom prst="rect">
            <a:avLst/>
          </a:prstGeom>
          <a:noFill/>
          <a:ln>
            <a:noFill/>
          </a:ln>
        </p:spPr>
      </p:pic>
      <p:sp>
        <p:nvSpPr>
          <p:cNvPr id="497" name="Google Shape;497;p8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d 2">
  <p:cSld name="TITLE_1_1_2">
    <p:bg>
      <p:bgPr>
        <a:solidFill>
          <a:srgbClr val="5C3977"/>
        </a:solidFill>
      </p:bgPr>
    </p:bg>
    <p:spTree>
      <p:nvGrpSpPr>
        <p:cNvPr id="498" name="Shape 498"/>
        <p:cNvGrpSpPr/>
        <p:nvPr/>
      </p:nvGrpSpPr>
      <p:grpSpPr>
        <a:xfrm>
          <a:off x="0" y="0"/>
          <a:ext cx="0" cy="0"/>
          <a:chOff x="0" y="0"/>
          <a:chExt cx="0" cy="0"/>
        </a:xfrm>
      </p:grpSpPr>
      <p:pic>
        <p:nvPicPr>
          <p:cNvPr id="499" name="Google Shape;499;p90"/>
          <p:cNvPicPr preferRelativeResize="0"/>
          <p:nvPr/>
        </p:nvPicPr>
        <p:blipFill rotWithShape="1">
          <a:blip r:embed="rId2">
            <a:alphaModFix/>
          </a:blip>
          <a:srcRect b="0" l="0" r="0" t="0"/>
          <a:stretch/>
        </p:blipFill>
        <p:spPr>
          <a:xfrm>
            <a:off x="3768026" y="1767775"/>
            <a:ext cx="1607950" cy="1607950"/>
          </a:xfrm>
          <a:prstGeom prst="rect">
            <a:avLst/>
          </a:prstGeom>
          <a:noFill/>
          <a:ln>
            <a:noFill/>
          </a:ln>
        </p:spPr>
      </p:pic>
      <p:sp>
        <p:nvSpPr>
          <p:cNvPr id="500" name="Google Shape;500;p90"/>
          <p:cNvSpPr txBox="1"/>
          <p:nvPr/>
        </p:nvSpPr>
        <p:spPr>
          <a:xfrm>
            <a:off x="2947800" y="3833000"/>
            <a:ext cx="3248400" cy="6903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a:solidFill>
                  <a:srgbClr val="FFFFFF"/>
                </a:solidFill>
                <a:latin typeface="Montserrat"/>
                <a:ea typeface="Montserrat"/>
                <a:cs typeface="Montserrat"/>
                <a:sym typeface="Montserrat"/>
              </a:rPr>
              <a:t>fearless.tech</a:t>
            </a:r>
            <a:endParaRPr b="1">
              <a:solidFill>
                <a:srgbClr val="FFFFFF"/>
              </a:solidFill>
              <a:latin typeface="Montserrat"/>
              <a:ea typeface="Montserrat"/>
              <a:cs typeface="Montserrat"/>
              <a:sym typeface="Montserrat"/>
            </a:endParaRPr>
          </a:p>
          <a:p>
            <a:pPr indent="0" lvl="0" marL="0" rtl="0" algn="ctr">
              <a:lnSpc>
                <a:spcPct val="150000"/>
              </a:lnSpc>
              <a:spcBef>
                <a:spcPts val="0"/>
              </a:spcBef>
              <a:spcAft>
                <a:spcPts val="0"/>
              </a:spcAft>
              <a:buClr>
                <a:srgbClr val="000000"/>
              </a:buClr>
              <a:buSzPts val="1100"/>
              <a:buFont typeface="Arial"/>
              <a:buNone/>
            </a:pPr>
            <a:r>
              <a:rPr b="1" lang="en">
                <a:solidFill>
                  <a:srgbClr val="CCC4D5"/>
                </a:solidFill>
                <a:latin typeface="Montserrat"/>
                <a:ea typeface="Montserrat"/>
                <a:cs typeface="Montserrat"/>
                <a:sym typeface="Montserrat"/>
              </a:rPr>
              <a:t>@fearlessbmore</a:t>
            </a:r>
            <a:endParaRPr b="1">
              <a:solidFill>
                <a:srgbClr val="CCC4D5"/>
              </a:solidFill>
              <a:latin typeface="Montserrat"/>
              <a:ea typeface="Montserrat"/>
              <a:cs typeface="Montserrat"/>
              <a:sym typeface="Montserrat"/>
            </a:endParaRPr>
          </a:p>
          <a:p>
            <a:pPr indent="0" lvl="0" marL="0" rtl="0" algn="ctr">
              <a:lnSpc>
                <a:spcPct val="150000"/>
              </a:lnSpc>
              <a:spcBef>
                <a:spcPts val="0"/>
              </a:spcBef>
              <a:spcAft>
                <a:spcPts val="0"/>
              </a:spcAft>
              <a:buNone/>
            </a:pPr>
            <a:r>
              <a:t/>
            </a:r>
            <a:endParaRPr b="1">
              <a:solidFill>
                <a:srgbClr val="FFFFFF"/>
              </a:solidFill>
              <a:latin typeface="Montserrat"/>
              <a:ea typeface="Montserrat"/>
              <a:cs typeface="Montserrat"/>
              <a:sym typeface="Montserrat"/>
            </a:endParaRPr>
          </a:p>
        </p:txBody>
      </p:sp>
      <p:sp>
        <p:nvSpPr>
          <p:cNvPr id="501" name="Google Shape;501;p9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urple">
  <p:cSld name="TITLE_1_1_1">
    <p:bg>
      <p:bgPr>
        <a:solidFill>
          <a:srgbClr val="5C3977"/>
        </a:solidFill>
      </p:bgPr>
    </p:bg>
    <p:spTree>
      <p:nvGrpSpPr>
        <p:cNvPr id="502" name="Shape 502"/>
        <p:cNvGrpSpPr/>
        <p:nvPr/>
      </p:nvGrpSpPr>
      <p:grpSpPr>
        <a:xfrm>
          <a:off x="0" y="0"/>
          <a:ext cx="0" cy="0"/>
          <a:chOff x="0" y="0"/>
          <a:chExt cx="0" cy="0"/>
        </a:xfrm>
      </p:grpSpPr>
      <p:sp>
        <p:nvSpPr>
          <p:cNvPr id="503" name="Google Shape;503;p9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hite">
  <p:cSld name="TITLE_1_1_1_1">
    <p:bg>
      <p:bgPr>
        <a:solidFill>
          <a:srgbClr val="FFFFFF"/>
        </a:solidFill>
      </p:bgPr>
    </p:bg>
    <p:spTree>
      <p:nvGrpSpPr>
        <p:cNvPr id="504" name="Shape 504"/>
        <p:cNvGrpSpPr/>
        <p:nvPr/>
      </p:nvGrpSpPr>
      <p:grpSpPr>
        <a:xfrm>
          <a:off x="0" y="0"/>
          <a:ext cx="0" cy="0"/>
          <a:chOff x="0" y="0"/>
          <a:chExt cx="0" cy="0"/>
        </a:xfrm>
      </p:grpSpPr>
      <p:sp>
        <p:nvSpPr>
          <p:cNvPr id="505" name="Google Shape;505;p9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type="secHead">
  <p:cSld name="SECTION_HEADER">
    <p:spTree>
      <p:nvGrpSpPr>
        <p:cNvPr id="506" name="Shape 506"/>
        <p:cNvGrpSpPr/>
        <p:nvPr/>
      </p:nvGrpSpPr>
      <p:grpSpPr>
        <a:xfrm>
          <a:off x="0" y="0"/>
          <a:ext cx="0" cy="0"/>
          <a:chOff x="0" y="0"/>
          <a:chExt cx="0" cy="0"/>
        </a:xfrm>
      </p:grpSpPr>
      <p:sp>
        <p:nvSpPr>
          <p:cNvPr id="507" name="Google Shape;507;p93"/>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508" name="Google Shape;508;p93"/>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509" name="Google Shape;509;p93"/>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10" name="Google Shape;510;p93"/>
          <p:cNvSpPr txBox="1"/>
          <p:nvPr>
            <p:ph idx="1" type="subTitle"/>
          </p:nvPr>
        </p:nvSpPr>
        <p:spPr>
          <a:xfrm>
            <a:off x="909150" y="1419436"/>
            <a:ext cx="7325700" cy="5478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11" name="Google Shape;511;p93"/>
          <p:cNvSpPr txBox="1"/>
          <p:nvPr>
            <p:ph idx="2" type="body"/>
          </p:nvPr>
        </p:nvSpPr>
        <p:spPr>
          <a:xfrm>
            <a:off x="909150" y="2206600"/>
            <a:ext cx="73257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urple">
  <p:cSld name="TITLE_1_1_1">
    <p:bg>
      <p:bgPr>
        <a:solidFill>
          <a:srgbClr val="5C3977"/>
        </a:solidFill>
      </p:bgPr>
    </p:bg>
    <p:spTree>
      <p:nvGrpSpPr>
        <p:cNvPr id="44" name="Shape 44"/>
        <p:cNvGrpSpPr/>
        <p:nvPr/>
      </p:nvGrpSpPr>
      <p:grpSpPr>
        <a:xfrm>
          <a:off x="0" y="0"/>
          <a:ext cx="0" cy="0"/>
          <a:chOff x="0" y="0"/>
          <a:chExt cx="0" cy="0"/>
        </a:xfrm>
      </p:grpSpPr>
      <p:sp>
        <p:nvSpPr>
          <p:cNvPr id="45" name="Google Shape;45;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SECTION_HEADER_3">
    <p:spTree>
      <p:nvGrpSpPr>
        <p:cNvPr id="512" name="Shape 512"/>
        <p:cNvGrpSpPr/>
        <p:nvPr/>
      </p:nvGrpSpPr>
      <p:grpSpPr>
        <a:xfrm>
          <a:off x="0" y="0"/>
          <a:ext cx="0" cy="0"/>
          <a:chOff x="0" y="0"/>
          <a:chExt cx="0" cy="0"/>
        </a:xfrm>
      </p:grpSpPr>
      <p:sp>
        <p:nvSpPr>
          <p:cNvPr id="513" name="Google Shape;513;p94"/>
          <p:cNvSpPr txBox="1"/>
          <p:nvPr>
            <p:ph type="title"/>
          </p:nvPr>
        </p:nvSpPr>
        <p:spPr>
          <a:xfrm>
            <a:off x="909150" y="1008275"/>
            <a:ext cx="7325700" cy="31269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5C3977"/>
              </a:buClr>
              <a:buSzPts val="13000"/>
              <a:buFont typeface="Montserrat"/>
              <a:buNone/>
              <a:defRPr b="1" sz="13000">
                <a:solidFill>
                  <a:srgbClr val="5C3977"/>
                </a:solidFill>
                <a:latin typeface="Montserrat"/>
                <a:ea typeface="Montserrat"/>
                <a:cs typeface="Montserrat"/>
                <a:sym typeface="Montserrat"/>
              </a:defRPr>
            </a:lvl1pPr>
            <a:lvl2pPr lvl="1" rtl="0" algn="ctr">
              <a:spcBef>
                <a:spcPts val="0"/>
              </a:spcBef>
              <a:spcAft>
                <a:spcPts val="0"/>
              </a:spcAft>
              <a:buSzPts val="13000"/>
              <a:buNone/>
              <a:defRPr sz="13000"/>
            </a:lvl2pPr>
            <a:lvl3pPr lvl="2" rtl="0" algn="ctr">
              <a:spcBef>
                <a:spcPts val="0"/>
              </a:spcBef>
              <a:spcAft>
                <a:spcPts val="0"/>
              </a:spcAft>
              <a:buSzPts val="13000"/>
              <a:buNone/>
              <a:defRPr sz="13000"/>
            </a:lvl3pPr>
            <a:lvl4pPr lvl="3" rtl="0" algn="ctr">
              <a:spcBef>
                <a:spcPts val="0"/>
              </a:spcBef>
              <a:spcAft>
                <a:spcPts val="0"/>
              </a:spcAft>
              <a:buSzPts val="13000"/>
              <a:buNone/>
              <a:defRPr sz="13000"/>
            </a:lvl4pPr>
            <a:lvl5pPr lvl="4" rtl="0" algn="ctr">
              <a:spcBef>
                <a:spcPts val="0"/>
              </a:spcBef>
              <a:spcAft>
                <a:spcPts val="0"/>
              </a:spcAft>
              <a:buSzPts val="13000"/>
              <a:buNone/>
              <a:defRPr sz="13000"/>
            </a:lvl5pPr>
            <a:lvl6pPr lvl="5" rtl="0" algn="ctr">
              <a:spcBef>
                <a:spcPts val="0"/>
              </a:spcBef>
              <a:spcAft>
                <a:spcPts val="0"/>
              </a:spcAft>
              <a:buSzPts val="13000"/>
              <a:buNone/>
              <a:defRPr sz="13000"/>
            </a:lvl6pPr>
            <a:lvl7pPr lvl="6" rtl="0" algn="ctr">
              <a:spcBef>
                <a:spcPts val="0"/>
              </a:spcBef>
              <a:spcAft>
                <a:spcPts val="0"/>
              </a:spcAft>
              <a:buSzPts val="13000"/>
              <a:buNone/>
              <a:defRPr sz="13000"/>
            </a:lvl7pPr>
            <a:lvl8pPr lvl="7" rtl="0" algn="ctr">
              <a:spcBef>
                <a:spcPts val="0"/>
              </a:spcBef>
              <a:spcAft>
                <a:spcPts val="0"/>
              </a:spcAft>
              <a:buSzPts val="13000"/>
              <a:buNone/>
              <a:defRPr sz="13000"/>
            </a:lvl8pPr>
            <a:lvl9pPr lvl="8" rtl="0" algn="ctr">
              <a:spcBef>
                <a:spcPts val="0"/>
              </a:spcBef>
              <a:spcAft>
                <a:spcPts val="0"/>
              </a:spcAft>
              <a:buSzPts val="13000"/>
              <a:buNone/>
              <a:defRPr sz="13000"/>
            </a:lvl9pPr>
          </a:lstStyle>
          <a:p/>
        </p:txBody>
      </p:sp>
      <p:sp>
        <p:nvSpPr>
          <p:cNvPr id="514" name="Google Shape;514;p94"/>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515" name="Google Shape;515;p94"/>
          <p:cNvSpPr txBox="1"/>
          <p:nvPr>
            <p:ph idx="1" type="subTitle"/>
          </p:nvPr>
        </p:nvSpPr>
        <p:spPr>
          <a:xfrm>
            <a:off x="909150" y="4221575"/>
            <a:ext cx="7325700" cy="474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516" name="Google Shape;516;p94"/>
          <p:cNvPicPr preferRelativeResize="0"/>
          <p:nvPr/>
        </p:nvPicPr>
        <p:blipFill>
          <a:blip r:embed="rId2">
            <a:alphaModFix/>
          </a:blip>
          <a:stretch>
            <a:fillRect/>
          </a:stretch>
        </p:blipFill>
        <p:spPr>
          <a:xfrm>
            <a:off x="8515725" y="4549500"/>
            <a:ext cx="393600" cy="393600"/>
          </a:xfrm>
          <a:prstGeom prst="rect">
            <a:avLst/>
          </a:prstGeom>
          <a:noFill/>
          <a:ln>
            <a:noFill/>
          </a:ln>
        </p:spPr>
      </p:pic>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ext">
  <p:cSld name="SECTION_HEADER_3_1">
    <p:spTree>
      <p:nvGrpSpPr>
        <p:cNvPr id="517" name="Shape 517"/>
        <p:cNvGrpSpPr/>
        <p:nvPr/>
      </p:nvGrpSpPr>
      <p:grpSpPr>
        <a:xfrm>
          <a:off x="0" y="0"/>
          <a:ext cx="0" cy="0"/>
          <a:chOff x="0" y="0"/>
          <a:chExt cx="0" cy="0"/>
        </a:xfrm>
      </p:grpSpPr>
      <p:sp>
        <p:nvSpPr>
          <p:cNvPr id="518" name="Google Shape;518;p95"/>
          <p:cNvSpPr txBox="1"/>
          <p:nvPr>
            <p:ph type="title"/>
          </p:nvPr>
        </p:nvSpPr>
        <p:spPr>
          <a:xfrm>
            <a:off x="909150" y="863200"/>
            <a:ext cx="7325700" cy="3272100"/>
          </a:xfrm>
          <a:prstGeom prst="rect">
            <a:avLst/>
          </a:prstGeom>
        </p:spPr>
        <p:txBody>
          <a:bodyPr anchorCtr="0" anchor="ctr" bIns="91425" lIns="91425" spcFirstLastPara="1" rIns="91425" wrap="square" tIns="91425"/>
          <a:lstStyle>
            <a:lvl1pPr indent="0" lvl="0" marL="0" marR="0" rtl="0">
              <a:lnSpc>
                <a:spcPct val="100000"/>
              </a:lnSpc>
              <a:spcBef>
                <a:spcPts val="0"/>
              </a:spcBef>
              <a:spcAft>
                <a:spcPts val="0"/>
              </a:spcAft>
              <a:buClr>
                <a:srgbClr val="5C3977"/>
              </a:buClr>
              <a:buSzPts val="6000"/>
              <a:buFont typeface="Montserrat"/>
              <a:buNone/>
              <a:defRPr b="1" sz="6000">
                <a:solidFill>
                  <a:srgbClr val="5C3977"/>
                </a:solidFill>
                <a:latin typeface="Montserrat"/>
                <a:ea typeface="Montserrat"/>
                <a:cs typeface="Montserrat"/>
                <a:sym typeface="Montserrat"/>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519" name="Google Shape;519;p95"/>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520" name="Google Shape;520;p95"/>
          <p:cNvSpPr txBox="1"/>
          <p:nvPr>
            <p:ph idx="1" type="subTitle"/>
          </p:nvPr>
        </p:nvSpPr>
        <p:spPr>
          <a:xfrm>
            <a:off x="909150" y="4221575"/>
            <a:ext cx="7325700" cy="4746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521" name="Google Shape;521;p95"/>
          <p:cNvPicPr preferRelativeResize="0"/>
          <p:nvPr/>
        </p:nvPicPr>
        <p:blipFill>
          <a:blip r:embed="rId2">
            <a:alphaModFix/>
          </a:blip>
          <a:stretch>
            <a:fillRect/>
          </a:stretch>
        </p:blipFill>
        <p:spPr>
          <a:xfrm>
            <a:off x="8515725" y="4549500"/>
            <a:ext cx="393600" cy="393600"/>
          </a:xfrm>
          <a:prstGeom prst="rect">
            <a:avLst/>
          </a:prstGeom>
          <a:noFill/>
          <a:ln>
            <a:noFill/>
          </a:ln>
        </p:spPr>
      </p:pic>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lumns">
  <p:cSld name="SECTION_HEADER_2">
    <p:spTree>
      <p:nvGrpSpPr>
        <p:cNvPr id="522" name="Shape 522"/>
        <p:cNvGrpSpPr/>
        <p:nvPr/>
      </p:nvGrpSpPr>
      <p:grpSpPr>
        <a:xfrm>
          <a:off x="0" y="0"/>
          <a:ext cx="0" cy="0"/>
          <a:chOff x="0" y="0"/>
          <a:chExt cx="0" cy="0"/>
        </a:xfrm>
      </p:grpSpPr>
      <p:sp>
        <p:nvSpPr>
          <p:cNvPr id="523" name="Google Shape;523;p96"/>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24" name="Google Shape;524;p96"/>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525" name="Google Shape;525;p96"/>
          <p:cNvSpPr txBox="1"/>
          <p:nvPr>
            <p:ph idx="1" type="subTitle"/>
          </p:nvPr>
        </p:nvSpPr>
        <p:spPr>
          <a:xfrm>
            <a:off x="909150" y="1419436"/>
            <a:ext cx="7325700" cy="5478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526" name="Google Shape;526;p96"/>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527" name="Google Shape;527;p96"/>
          <p:cNvSpPr txBox="1"/>
          <p:nvPr>
            <p:ph idx="2" type="body"/>
          </p:nvPr>
        </p:nvSpPr>
        <p:spPr>
          <a:xfrm>
            <a:off x="909150" y="2206600"/>
            <a:ext cx="32181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28" name="Google Shape;528;p96"/>
          <p:cNvSpPr txBox="1"/>
          <p:nvPr>
            <p:ph idx="3" type="body"/>
          </p:nvPr>
        </p:nvSpPr>
        <p:spPr>
          <a:xfrm>
            <a:off x="5016750" y="2206600"/>
            <a:ext cx="3218100" cy="20127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cxnSp>
        <p:nvCxnSpPr>
          <p:cNvPr id="529" name="Google Shape;529;p96"/>
          <p:cNvCxnSpPr/>
          <p:nvPr/>
        </p:nvCxnSpPr>
        <p:spPr>
          <a:xfrm>
            <a:off x="4575375" y="2338700"/>
            <a:ext cx="0" cy="1985700"/>
          </a:xfrm>
          <a:prstGeom prst="straightConnector1">
            <a:avLst/>
          </a:prstGeom>
          <a:noFill/>
          <a:ln cap="flat" cmpd="sng" w="19050">
            <a:solidFill>
              <a:srgbClr val="CCCCCC"/>
            </a:solidFill>
            <a:prstDash val="solid"/>
            <a:round/>
            <a:headEnd len="med" w="med" type="none"/>
            <a:tailEnd len="med" w="med" type="none"/>
          </a:ln>
        </p:spPr>
      </p:cxn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arters">
  <p:cSld name="SECTION_HEADER_2_1">
    <p:spTree>
      <p:nvGrpSpPr>
        <p:cNvPr id="530" name="Shape 530"/>
        <p:cNvGrpSpPr/>
        <p:nvPr/>
      </p:nvGrpSpPr>
      <p:grpSpPr>
        <a:xfrm>
          <a:off x="0" y="0"/>
          <a:ext cx="0" cy="0"/>
          <a:chOff x="0" y="0"/>
          <a:chExt cx="0" cy="0"/>
        </a:xfrm>
      </p:grpSpPr>
      <p:sp>
        <p:nvSpPr>
          <p:cNvPr id="531" name="Google Shape;531;p97"/>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532" name="Google Shape;532;p97"/>
          <p:cNvSpPr txBox="1"/>
          <p:nvPr>
            <p:ph idx="1" type="subTitle"/>
          </p:nvPr>
        </p:nvSpPr>
        <p:spPr>
          <a:xfrm>
            <a:off x="909150" y="1685925"/>
            <a:ext cx="3205800" cy="1076100"/>
          </a:xfrm>
          <a:prstGeom prst="rect">
            <a:avLst/>
          </a:prstGeom>
        </p:spPr>
        <p:txBody>
          <a:bodyPr anchorCtr="0" anchor="b" bIns="91425" lIns="91425" spcFirstLastPara="1" rIns="91425" wrap="square" tIns="91425"/>
          <a:lstStyle>
            <a:lvl1pPr lvl="0" rtl="0" algn="r">
              <a:spcBef>
                <a:spcPts val="0"/>
              </a:spcBef>
              <a:spcAft>
                <a:spcPts val="0"/>
              </a:spcAft>
              <a:buNone/>
              <a:defRPr b="1">
                <a:solidFill>
                  <a:srgbClr val="EE5340"/>
                </a:solidFill>
                <a:latin typeface="Montserrat"/>
                <a:ea typeface="Montserrat"/>
                <a:cs typeface="Montserrat"/>
                <a:sym typeface="Montserrat"/>
              </a:defRPr>
            </a:lvl1pPr>
            <a:lvl2pPr lvl="1" rtl="0" algn="r">
              <a:spcBef>
                <a:spcPts val="0"/>
              </a:spcBef>
              <a:spcAft>
                <a:spcPts val="0"/>
              </a:spcAft>
              <a:buNone/>
              <a:defRPr>
                <a:solidFill>
                  <a:srgbClr val="EE5340"/>
                </a:solidFill>
              </a:defRPr>
            </a:lvl2pPr>
            <a:lvl3pPr lvl="2" rtl="0" algn="r">
              <a:spcBef>
                <a:spcPts val="0"/>
              </a:spcBef>
              <a:spcAft>
                <a:spcPts val="0"/>
              </a:spcAft>
              <a:buNone/>
              <a:defRPr>
                <a:solidFill>
                  <a:srgbClr val="EE5340"/>
                </a:solidFill>
              </a:defRPr>
            </a:lvl3pPr>
            <a:lvl4pPr lvl="3" rtl="0" algn="r">
              <a:spcBef>
                <a:spcPts val="0"/>
              </a:spcBef>
              <a:spcAft>
                <a:spcPts val="0"/>
              </a:spcAft>
              <a:buNone/>
              <a:defRPr>
                <a:solidFill>
                  <a:srgbClr val="EE5340"/>
                </a:solidFill>
              </a:defRPr>
            </a:lvl4pPr>
            <a:lvl5pPr lvl="4" rtl="0" algn="r">
              <a:spcBef>
                <a:spcPts val="0"/>
              </a:spcBef>
              <a:spcAft>
                <a:spcPts val="0"/>
              </a:spcAft>
              <a:buNone/>
              <a:defRPr>
                <a:solidFill>
                  <a:srgbClr val="EE5340"/>
                </a:solidFill>
              </a:defRPr>
            </a:lvl5pPr>
            <a:lvl6pPr lvl="5" rtl="0" algn="r">
              <a:spcBef>
                <a:spcPts val="0"/>
              </a:spcBef>
              <a:spcAft>
                <a:spcPts val="0"/>
              </a:spcAft>
              <a:buNone/>
              <a:defRPr>
                <a:solidFill>
                  <a:srgbClr val="EE5340"/>
                </a:solidFill>
              </a:defRPr>
            </a:lvl6pPr>
            <a:lvl7pPr lvl="6" rtl="0" algn="r">
              <a:spcBef>
                <a:spcPts val="0"/>
              </a:spcBef>
              <a:spcAft>
                <a:spcPts val="0"/>
              </a:spcAft>
              <a:buNone/>
              <a:defRPr>
                <a:solidFill>
                  <a:srgbClr val="EE5340"/>
                </a:solidFill>
              </a:defRPr>
            </a:lvl7pPr>
            <a:lvl8pPr lvl="7" rtl="0" algn="r">
              <a:spcBef>
                <a:spcPts val="0"/>
              </a:spcBef>
              <a:spcAft>
                <a:spcPts val="0"/>
              </a:spcAft>
              <a:buNone/>
              <a:defRPr>
                <a:solidFill>
                  <a:srgbClr val="EE5340"/>
                </a:solidFill>
              </a:defRPr>
            </a:lvl8pPr>
            <a:lvl9pPr lvl="8" rtl="0" algn="r">
              <a:spcBef>
                <a:spcPts val="0"/>
              </a:spcBef>
              <a:spcAft>
                <a:spcPts val="0"/>
              </a:spcAft>
              <a:buNone/>
              <a:defRPr>
                <a:solidFill>
                  <a:srgbClr val="EE5340"/>
                </a:solidFill>
              </a:defRPr>
            </a:lvl9pPr>
          </a:lstStyle>
          <a:p/>
        </p:txBody>
      </p:sp>
      <p:pic>
        <p:nvPicPr>
          <p:cNvPr id="533" name="Google Shape;533;p97"/>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534" name="Google Shape;534;p97"/>
          <p:cNvSpPr txBox="1"/>
          <p:nvPr>
            <p:ph idx="2" type="subTitle"/>
          </p:nvPr>
        </p:nvSpPr>
        <p:spPr>
          <a:xfrm>
            <a:off x="5029050" y="1685925"/>
            <a:ext cx="3205800" cy="1076100"/>
          </a:xfrm>
          <a:prstGeom prst="rect">
            <a:avLst/>
          </a:prstGeom>
        </p:spPr>
        <p:txBody>
          <a:bodyPr anchorCtr="0" anchor="b"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solidFill>
                  <a:srgbClr val="EE5340"/>
                </a:solidFill>
              </a:defRPr>
            </a:lvl2pPr>
            <a:lvl3pPr lvl="2" rtl="0">
              <a:spcBef>
                <a:spcPts val="0"/>
              </a:spcBef>
              <a:spcAft>
                <a:spcPts val="0"/>
              </a:spcAft>
              <a:buNone/>
              <a:defRPr>
                <a:solidFill>
                  <a:srgbClr val="EE5340"/>
                </a:solidFill>
              </a:defRPr>
            </a:lvl3pPr>
            <a:lvl4pPr lvl="3" rtl="0">
              <a:spcBef>
                <a:spcPts val="0"/>
              </a:spcBef>
              <a:spcAft>
                <a:spcPts val="0"/>
              </a:spcAft>
              <a:buNone/>
              <a:defRPr>
                <a:solidFill>
                  <a:srgbClr val="EE5340"/>
                </a:solidFill>
              </a:defRPr>
            </a:lvl4pPr>
            <a:lvl5pPr lvl="4" rtl="0">
              <a:spcBef>
                <a:spcPts val="0"/>
              </a:spcBef>
              <a:spcAft>
                <a:spcPts val="0"/>
              </a:spcAft>
              <a:buNone/>
              <a:defRPr>
                <a:solidFill>
                  <a:srgbClr val="EE5340"/>
                </a:solidFill>
              </a:defRPr>
            </a:lvl5pPr>
            <a:lvl6pPr lvl="5" rtl="0">
              <a:spcBef>
                <a:spcPts val="0"/>
              </a:spcBef>
              <a:spcAft>
                <a:spcPts val="0"/>
              </a:spcAft>
              <a:buNone/>
              <a:defRPr>
                <a:solidFill>
                  <a:srgbClr val="EE5340"/>
                </a:solidFill>
              </a:defRPr>
            </a:lvl6pPr>
            <a:lvl7pPr lvl="6" rtl="0">
              <a:spcBef>
                <a:spcPts val="0"/>
              </a:spcBef>
              <a:spcAft>
                <a:spcPts val="0"/>
              </a:spcAft>
              <a:buNone/>
              <a:defRPr>
                <a:solidFill>
                  <a:srgbClr val="EE5340"/>
                </a:solidFill>
              </a:defRPr>
            </a:lvl7pPr>
            <a:lvl8pPr lvl="7" rtl="0">
              <a:spcBef>
                <a:spcPts val="0"/>
              </a:spcBef>
              <a:spcAft>
                <a:spcPts val="0"/>
              </a:spcAft>
              <a:buNone/>
              <a:defRPr>
                <a:solidFill>
                  <a:srgbClr val="EE5340"/>
                </a:solidFill>
              </a:defRPr>
            </a:lvl8pPr>
            <a:lvl9pPr lvl="8" rtl="0">
              <a:spcBef>
                <a:spcPts val="0"/>
              </a:spcBef>
              <a:spcAft>
                <a:spcPts val="0"/>
              </a:spcAft>
              <a:buNone/>
              <a:defRPr>
                <a:solidFill>
                  <a:srgbClr val="EE5340"/>
                </a:solidFill>
              </a:defRPr>
            </a:lvl9pPr>
          </a:lstStyle>
          <a:p/>
        </p:txBody>
      </p:sp>
      <p:sp>
        <p:nvSpPr>
          <p:cNvPr id="535" name="Google Shape;535;p97"/>
          <p:cNvSpPr txBox="1"/>
          <p:nvPr>
            <p:ph idx="3" type="subTitle"/>
          </p:nvPr>
        </p:nvSpPr>
        <p:spPr>
          <a:xfrm>
            <a:off x="909150" y="3295850"/>
            <a:ext cx="3205800" cy="1028700"/>
          </a:xfrm>
          <a:prstGeom prst="rect">
            <a:avLst/>
          </a:prstGeom>
        </p:spPr>
        <p:txBody>
          <a:bodyPr anchorCtr="0" anchor="t" bIns="91425" lIns="91425" spcFirstLastPara="1" rIns="91425" wrap="square" tIns="91425"/>
          <a:lstStyle>
            <a:lvl1pPr lvl="0" rtl="0" algn="r">
              <a:spcBef>
                <a:spcPts val="0"/>
              </a:spcBef>
              <a:spcAft>
                <a:spcPts val="0"/>
              </a:spcAft>
              <a:buNone/>
              <a:defRPr b="1">
                <a:solidFill>
                  <a:srgbClr val="EE5340"/>
                </a:solidFill>
                <a:latin typeface="Montserrat"/>
                <a:ea typeface="Montserrat"/>
                <a:cs typeface="Montserrat"/>
                <a:sym typeface="Montserrat"/>
              </a:defRPr>
            </a:lvl1pPr>
            <a:lvl2pPr lvl="1" rtl="0" algn="r">
              <a:spcBef>
                <a:spcPts val="0"/>
              </a:spcBef>
              <a:spcAft>
                <a:spcPts val="0"/>
              </a:spcAft>
              <a:buNone/>
              <a:defRPr>
                <a:solidFill>
                  <a:srgbClr val="EE5340"/>
                </a:solidFill>
              </a:defRPr>
            </a:lvl2pPr>
            <a:lvl3pPr lvl="2" rtl="0" algn="r">
              <a:spcBef>
                <a:spcPts val="0"/>
              </a:spcBef>
              <a:spcAft>
                <a:spcPts val="0"/>
              </a:spcAft>
              <a:buNone/>
              <a:defRPr>
                <a:solidFill>
                  <a:srgbClr val="EE5340"/>
                </a:solidFill>
              </a:defRPr>
            </a:lvl3pPr>
            <a:lvl4pPr lvl="3" rtl="0" algn="r">
              <a:spcBef>
                <a:spcPts val="0"/>
              </a:spcBef>
              <a:spcAft>
                <a:spcPts val="0"/>
              </a:spcAft>
              <a:buNone/>
              <a:defRPr>
                <a:solidFill>
                  <a:srgbClr val="EE5340"/>
                </a:solidFill>
              </a:defRPr>
            </a:lvl4pPr>
            <a:lvl5pPr lvl="4" rtl="0" algn="r">
              <a:spcBef>
                <a:spcPts val="0"/>
              </a:spcBef>
              <a:spcAft>
                <a:spcPts val="0"/>
              </a:spcAft>
              <a:buNone/>
              <a:defRPr>
                <a:solidFill>
                  <a:srgbClr val="EE5340"/>
                </a:solidFill>
              </a:defRPr>
            </a:lvl5pPr>
            <a:lvl6pPr lvl="5" rtl="0" algn="r">
              <a:spcBef>
                <a:spcPts val="0"/>
              </a:spcBef>
              <a:spcAft>
                <a:spcPts val="0"/>
              </a:spcAft>
              <a:buNone/>
              <a:defRPr>
                <a:solidFill>
                  <a:srgbClr val="EE5340"/>
                </a:solidFill>
              </a:defRPr>
            </a:lvl6pPr>
            <a:lvl7pPr lvl="6" rtl="0" algn="r">
              <a:spcBef>
                <a:spcPts val="0"/>
              </a:spcBef>
              <a:spcAft>
                <a:spcPts val="0"/>
              </a:spcAft>
              <a:buNone/>
              <a:defRPr>
                <a:solidFill>
                  <a:srgbClr val="EE5340"/>
                </a:solidFill>
              </a:defRPr>
            </a:lvl7pPr>
            <a:lvl8pPr lvl="7" rtl="0" algn="r">
              <a:spcBef>
                <a:spcPts val="0"/>
              </a:spcBef>
              <a:spcAft>
                <a:spcPts val="0"/>
              </a:spcAft>
              <a:buNone/>
              <a:defRPr>
                <a:solidFill>
                  <a:srgbClr val="EE5340"/>
                </a:solidFill>
              </a:defRPr>
            </a:lvl8pPr>
            <a:lvl9pPr lvl="8" rtl="0" algn="r">
              <a:spcBef>
                <a:spcPts val="0"/>
              </a:spcBef>
              <a:spcAft>
                <a:spcPts val="0"/>
              </a:spcAft>
              <a:buNone/>
              <a:defRPr>
                <a:solidFill>
                  <a:srgbClr val="EE5340"/>
                </a:solidFill>
              </a:defRPr>
            </a:lvl9pPr>
          </a:lstStyle>
          <a:p/>
        </p:txBody>
      </p:sp>
      <p:sp>
        <p:nvSpPr>
          <p:cNvPr id="536" name="Google Shape;536;p97"/>
          <p:cNvSpPr txBox="1"/>
          <p:nvPr>
            <p:ph idx="4" type="subTitle"/>
          </p:nvPr>
        </p:nvSpPr>
        <p:spPr>
          <a:xfrm>
            <a:off x="5029050" y="3295850"/>
            <a:ext cx="3205800" cy="10287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spcBef>
                <a:spcPts val="0"/>
              </a:spcBef>
              <a:spcAft>
                <a:spcPts val="0"/>
              </a:spcAft>
              <a:buNone/>
              <a:defRPr>
                <a:solidFill>
                  <a:srgbClr val="EE5340"/>
                </a:solidFill>
              </a:defRPr>
            </a:lvl2pPr>
            <a:lvl3pPr lvl="2" rtl="0">
              <a:spcBef>
                <a:spcPts val="0"/>
              </a:spcBef>
              <a:spcAft>
                <a:spcPts val="0"/>
              </a:spcAft>
              <a:buNone/>
              <a:defRPr>
                <a:solidFill>
                  <a:srgbClr val="EE5340"/>
                </a:solidFill>
              </a:defRPr>
            </a:lvl3pPr>
            <a:lvl4pPr lvl="3" rtl="0">
              <a:spcBef>
                <a:spcPts val="0"/>
              </a:spcBef>
              <a:spcAft>
                <a:spcPts val="0"/>
              </a:spcAft>
              <a:buNone/>
              <a:defRPr>
                <a:solidFill>
                  <a:srgbClr val="EE5340"/>
                </a:solidFill>
              </a:defRPr>
            </a:lvl4pPr>
            <a:lvl5pPr lvl="4" rtl="0">
              <a:spcBef>
                <a:spcPts val="0"/>
              </a:spcBef>
              <a:spcAft>
                <a:spcPts val="0"/>
              </a:spcAft>
              <a:buNone/>
              <a:defRPr>
                <a:solidFill>
                  <a:srgbClr val="EE5340"/>
                </a:solidFill>
              </a:defRPr>
            </a:lvl5pPr>
            <a:lvl6pPr lvl="5" rtl="0">
              <a:spcBef>
                <a:spcPts val="0"/>
              </a:spcBef>
              <a:spcAft>
                <a:spcPts val="0"/>
              </a:spcAft>
              <a:buNone/>
              <a:defRPr>
                <a:solidFill>
                  <a:srgbClr val="EE5340"/>
                </a:solidFill>
              </a:defRPr>
            </a:lvl6pPr>
            <a:lvl7pPr lvl="6" rtl="0">
              <a:spcBef>
                <a:spcPts val="0"/>
              </a:spcBef>
              <a:spcAft>
                <a:spcPts val="0"/>
              </a:spcAft>
              <a:buNone/>
              <a:defRPr>
                <a:solidFill>
                  <a:srgbClr val="EE5340"/>
                </a:solidFill>
              </a:defRPr>
            </a:lvl7pPr>
            <a:lvl8pPr lvl="7" rtl="0">
              <a:spcBef>
                <a:spcPts val="0"/>
              </a:spcBef>
              <a:spcAft>
                <a:spcPts val="0"/>
              </a:spcAft>
              <a:buNone/>
              <a:defRPr>
                <a:solidFill>
                  <a:srgbClr val="EE5340"/>
                </a:solidFill>
              </a:defRPr>
            </a:lvl8pPr>
            <a:lvl9pPr lvl="8" rtl="0">
              <a:spcBef>
                <a:spcPts val="0"/>
              </a:spcBef>
              <a:spcAft>
                <a:spcPts val="0"/>
              </a:spcAft>
              <a:buNone/>
              <a:defRPr>
                <a:solidFill>
                  <a:srgbClr val="EE5340"/>
                </a:solidFill>
              </a:defRPr>
            </a:lvl9pPr>
          </a:lstStyle>
          <a:p/>
        </p:txBody>
      </p:sp>
      <p:cxnSp>
        <p:nvCxnSpPr>
          <p:cNvPr id="537" name="Google Shape;537;p97"/>
          <p:cNvCxnSpPr/>
          <p:nvPr/>
        </p:nvCxnSpPr>
        <p:spPr>
          <a:xfrm>
            <a:off x="928650" y="3009900"/>
            <a:ext cx="7286700" cy="0"/>
          </a:xfrm>
          <a:prstGeom prst="straightConnector1">
            <a:avLst/>
          </a:prstGeom>
          <a:noFill/>
          <a:ln cap="flat" cmpd="sng" w="19050">
            <a:solidFill>
              <a:srgbClr val="CCCCCC"/>
            </a:solidFill>
            <a:prstDash val="solid"/>
            <a:round/>
            <a:headEnd len="med" w="med" type="none"/>
            <a:tailEnd len="med" w="med" type="none"/>
          </a:ln>
        </p:spPr>
      </p:cxnSp>
      <p:cxnSp>
        <p:nvCxnSpPr>
          <p:cNvPr id="538" name="Google Shape;538;p97"/>
          <p:cNvCxnSpPr/>
          <p:nvPr/>
        </p:nvCxnSpPr>
        <p:spPr>
          <a:xfrm>
            <a:off x="4575375" y="1685925"/>
            <a:ext cx="0" cy="2638500"/>
          </a:xfrm>
          <a:prstGeom prst="straightConnector1">
            <a:avLst/>
          </a:prstGeom>
          <a:noFill/>
          <a:ln cap="flat" cmpd="sng" w="19050">
            <a:solidFill>
              <a:srgbClr val="CCCCCC"/>
            </a:solidFill>
            <a:prstDash val="solid"/>
            <a:round/>
            <a:headEnd len="med" w="med" type="none"/>
            <a:tailEnd len="med" w="med" type="none"/>
          </a:ln>
        </p:spPr>
      </p:cxnSp>
      <p:sp>
        <p:nvSpPr>
          <p:cNvPr id="539" name="Google Shape;539;p97"/>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p:cSld name="SECTION_HEADER_2_1_1">
    <p:spTree>
      <p:nvGrpSpPr>
        <p:cNvPr id="540" name="Shape 540"/>
        <p:cNvGrpSpPr/>
        <p:nvPr/>
      </p:nvGrpSpPr>
      <p:grpSpPr>
        <a:xfrm>
          <a:off x="0" y="0"/>
          <a:ext cx="0" cy="0"/>
          <a:chOff x="0" y="0"/>
          <a:chExt cx="0" cy="0"/>
        </a:xfrm>
      </p:grpSpPr>
      <p:sp>
        <p:nvSpPr>
          <p:cNvPr id="541" name="Google Shape;541;p98"/>
          <p:cNvSpPr/>
          <p:nvPr/>
        </p:nvSpPr>
        <p:spPr>
          <a:xfrm>
            <a:off x="912525" y="1680150"/>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98"/>
          <p:cNvSpPr/>
          <p:nvPr/>
        </p:nvSpPr>
        <p:spPr>
          <a:xfrm>
            <a:off x="912525" y="2628375"/>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98"/>
          <p:cNvSpPr/>
          <p:nvPr/>
        </p:nvSpPr>
        <p:spPr>
          <a:xfrm>
            <a:off x="912525" y="3588925"/>
            <a:ext cx="7325700" cy="461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98"/>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lvl1pPr lvl="0" rtl="0">
              <a:buNone/>
              <a:defRPr>
                <a:solidFill>
                  <a:srgbClr val="7F8388"/>
                </a:solidFill>
                <a:latin typeface="Montserrat"/>
                <a:ea typeface="Montserrat"/>
                <a:cs typeface="Montserrat"/>
                <a:sym typeface="Montserrat"/>
              </a:defRPr>
            </a:lvl1pPr>
            <a:lvl2pPr lvl="1" rtl="0">
              <a:buNone/>
              <a:defRPr>
                <a:solidFill>
                  <a:srgbClr val="7F8388"/>
                </a:solidFill>
                <a:latin typeface="Montserrat"/>
                <a:ea typeface="Montserrat"/>
                <a:cs typeface="Montserrat"/>
                <a:sym typeface="Montserrat"/>
              </a:defRPr>
            </a:lvl2pPr>
            <a:lvl3pPr lvl="2" rtl="0">
              <a:buNone/>
              <a:defRPr>
                <a:solidFill>
                  <a:srgbClr val="7F8388"/>
                </a:solidFill>
                <a:latin typeface="Montserrat"/>
                <a:ea typeface="Montserrat"/>
                <a:cs typeface="Montserrat"/>
                <a:sym typeface="Montserrat"/>
              </a:defRPr>
            </a:lvl3pPr>
            <a:lvl4pPr lvl="3" rtl="0">
              <a:buNone/>
              <a:defRPr>
                <a:solidFill>
                  <a:srgbClr val="7F8388"/>
                </a:solidFill>
                <a:latin typeface="Montserrat"/>
                <a:ea typeface="Montserrat"/>
                <a:cs typeface="Montserrat"/>
                <a:sym typeface="Montserrat"/>
              </a:defRPr>
            </a:lvl4pPr>
            <a:lvl5pPr lvl="4" rtl="0">
              <a:buNone/>
              <a:defRPr>
                <a:solidFill>
                  <a:srgbClr val="7F8388"/>
                </a:solidFill>
                <a:latin typeface="Montserrat"/>
                <a:ea typeface="Montserrat"/>
                <a:cs typeface="Montserrat"/>
                <a:sym typeface="Montserrat"/>
              </a:defRPr>
            </a:lvl5pPr>
            <a:lvl6pPr lvl="5" rtl="0">
              <a:buNone/>
              <a:defRPr>
                <a:solidFill>
                  <a:srgbClr val="7F8388"/>
                </a:solidFill>
                <a:latin typeface="Montserrat"/>
                <a:ea typeface="Montserrat"/>
                <a:cs typeface="Montserrat"/>
                <a:sym typeface="Montserrat"/>
              </a:defRPr>
            </a:lvl6pPr>
            <a:lvl7pPr lvl="6" rtl="0">
              <a:buNone/>
              <a:defRPr>
                <a:solidFill>
                  <a:srgbClr val="7F8388"/>
                </a:solidFill>
                <a:latin typeface="Montserrat"/>
                <a:ea typeface="Montserrat"/>
                <a:cs typeface="Montserrat"/>
                <a:sym typeface="Montserrat"/>
              </a:defRPr>
            </a:lvl7pPr>
            <a:lvl8pPr lvl="7" rtl="0">
              <a:buNone/>
              <a:defRPr>
                <a:solidFill>
                  <a:srgbClr val="7F8388"/>
                </a:solidFill>
                <a:latin typeface="Montserrat"/>
                <a:ea typeface="Montserrat"/>
                <a:cs typeface="Montserrat"/>
                <a:sym typeface="Montserrat"/>
              </a:defRPr>
            </a:lvl8pPr>
            <a:lvl9pPr lvl="8" rtl="0">
              <a:buNone/>
              <a:defRPr>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pic>
        <p:nvPicPr>
          <p:cNvPr id="545" name="Google Shape;545;p98"/>
          <p:cNvPicPr preferRelativeResize="0"/>
          <p:nvPr/>
        </p:nvPicPr>
        <p:blipFill>
          <a:blip r:embed="rId2">
            <a:alphaModFix/>
          </a:blip>
          <a:stretch>
            <a:fillRect/>
          </a:stretch>
        </p:blipFill>
        <p:spPr>
          <a:xfrm>
            <a:off x="8515725" y="4549500"/>
            <a:ext cx="393600" cy="393600"/>
          </a:xfrm>
          <a:prstGeom prst="rect">
            <a:avLst/>
          </a:prstGeom>
          <a:noFill/>
          <a:ln>
            <a:noFill/>
          </a:ln>
        </p:spPr>
      </p:pic>
      <p:sp>
        <p:nvSpPr>
          <p:cNvPr id="546" name="Google Shape;546;p98"/>
          <p:cNvSpPr txBox="1"/>
          <p:nvPr>
            <p:ph type="title"/>
          </p:nvPr>
        </p:nvSpPr>
        <p:spPr>
          <a:xfrm>
            <a:off x="909150" y="427036"/>
            <a:ext cx="7325700" cy="841800"/>
          </a:xfrm>
          <a:prstGeom prst="rect">
            <a:avLst/>
          </a:prstGeom>
        </p:spPr>
        <p:txBody>
          <a:bodyPr anchorCtr="0" anchor="b" bIns="91425" lIns="91425" spcFirstLastPara="1" rIns="91425" wrap="square" tIns="91425"/>
          <a:lstStyle>
            <a:lvl1pPr indent="0" lvl="0" marL="0" marR="0" rtl="0">
              <a:lnSpc>
                <a:spcPct val="100000"/>
              </a:lnSpc>
              <a:spcBef>
                <a:spcPts val="0"/>
              </a:spcBef>
              <a:spcAft>
                <a:spcPts val="0"/>
              </a:spcAft>
              <a:buClr>
                <a:srgbClr val="5C3977"/>
              </a:buClr>
              <a:buSzPts val="3600"/>
              <a:buFont typeface="Montserrat"/>
              <a:buNone/>
              <a:defRPr b="1" sz="3600">
                <a:solidFill>
                  <a:srgbClr val="5C3977"/>
                </a:solidFill>
                <a:latin typeface="Montserrat"/>
                <a:ea typeface="Montserrat"/>
                <a:cs typeface="Montserrat"/>
                <a:sym typeface="Montserrat"/>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47" name="Google Shape;547;p98"/>
          <p:cNvSpPr txBox="1"/>
          <p:nvPr>
            <p:ph idx="1" type="subTitle"/>
          </p:nvPr>
        </p:nvSpPr>
        <p:spPr>
          <a:xfrm>
            <a:off x="928650" y="1748252"/>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548" name="Google Shape;548;p98"/>
          <p:cNvSpPr txBox="1"/>
          <p:nvPr>
            <p:ph idx="2" type="subTitle"/>
          </p:nvPr>
        </p:nvSpPr>
        <p:spPr>
          <a:xfrm>
            <a:off x="928650" y="221822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549" name="Google Shape;549;p98"/>
          <p:cNvSpPr txBox="1"/>
          <p:nvPr>
            <p:ph idx="3" type="subTitle"/>
          </p:nvPr>
        </p:nvSpPr>
        <p:spPr>
          <a:xfrm>
            <a:off x="928650" y="269647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550" name="Google Shape;550;p98"/>
          <p:cNvSpPr txBox="1"/>
          <p:nvPr>
            <p:ph idx="4" type="subTitle"/>
          </p:nvPr>
        </p:nvSpPr>
        <p:spPr>
          <a:xfrm>
            <a:off x="928650" y="3178789"/>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sp>
        <p:nvSpPr>
          <p:cNvPr id="551" name="Google Shape;551;p98"/>
          <p:cNvSpPr txBox="1"/>
          <p:nvPr>
            <p:ph idx="5" type="subTitle"/>
          </p:nvPr>
        </p:nvSpPr>
        <p:spPr>
          <a:xfrm>
            <a:off x="928650" y="3657027"/>
            <a:ext cx="3396900" cy="393600"/>
          </a:xfrm>
          <a:prstGeom prst="rect">
            <a:avLst/>
          </a:prstGeom>
        </p:spPr>
        <p:txBody>
          <a:bodyPr anchorCtr="0" anchor="ctr" bIns="91425" lIns="91425" spcFirstLastPara="1" rIns="91425" wrap="square" tIns="91425"/>
          <a:lstStyle>
            <a:lvl1pPr lvl="0" rtl="0">
              <a:spcBef>
                <a:spcPts val="0"/>
              </a:spcBef>
              <a:spcAft>
                <a:spcPts val="0"/>
              </a:spcAft>
              <a:buNone/>
              <a:defRPr b="1" sz="1400">
                <a:solidFill>
                  <a:srgbClr val="EE5340"/>
                </a:solidFill>
                <a:latin typeface="Montserrat"/>
                <a:ea typeface="Montserrat"/>
                <a:cs typeface="Montserrat"/>
                <a:sym typeface="Montserrat"/>
              </a:defRPr>
            </a:lvl1pPr>
            <a:lvl2pPr lvl="1" rtl="0">
              <a:spcBef>
                <a:spcPts val="0"/>
              </a:spcBef>
              <a:spcAft>
                <a:spcPts val="0"/>
              </a:spcAft>
              <a:buNone/>
              <a:defRPr sz="1400">
                <a:solidFill>
                  <a:srgbClr val="EE5340"/>
                </a:solidFill>
              </a:defRPr>
            </a:lvl2pPr>
            <a:lvl3pPr lvl="2" rtl="0">
              <a:spcBef>
                <a:spcPts val="0"/>
              </a:spcBef>
              <a:spcAft>
                <a:spcPts val="0"/>
              </a:spcAft>
              <a:buNone/>
              <a:defRPr sz="1400">
                <a:solidFill>
                  <a:srgbClr val="EE5340"/>
                </a:solidFill>
              </a:defRPr>
            </a:lvl3pPr>
            <a:lvl4pPr lvl="3" rtl="0">
              <a:spcBef>
                <a:spcPts val="0"/>
              </a:spcBef>
              <a:spcAft>
                <a:spcPts val="0"/>
              </a:spcAft>
              <a:buNone/>
              <a:defRPr sz="1400">
                <a:solidFill>
                  <a:srgbClr val="EE5340"/>
                </a:solidFill>
              </a:defRPr>
            </a:lvl4pPr>
            <a:lvl5pPr lvl="4" rtl="0">
              <a:spcBef>
                <a:spcPts val="0"/>
              </a:spcBef>
              <a:spcAft>
                <a:spcPts val="0"/>
              </a:spcAft>
              <a:buNone/>
              <a:defRPr sz="1400">
                <a:solidFill>
                  <a:srgbClr val="EE5340"/>
                </a:solidFill>
              </a:defRPr>
            </a:lvl5pPr>
            <a:lvl6pPr lvl="5" rtl="0">
              <a:spcBef>
                <a:spcPts val="0"/>
              </a:spcBef>
              <a:spcAft>
                <a:spcPts val="0"/>
              </a:spcAft>
              <a:buNone/>
              <a:defRPr sz="1400">
                <a:solidFill>
                  <a:srgbClr val="EE5340"/>
                </a:solidFill>
              </a:defRPr>
            </a:lvl6pPr>
            <a:lvl7pPr lvl="6" rtl="0">
              <a:spcBef>
                <a:spcPts val="0"/>
              </a:spcBef>
              <a:spcAft>
                <a:spcPts val="0"/>
              </a:spcAft>
              <a:buNone/>
              <a:defRPr sz="1400">
                <a:solidFill>
                  <a:srgbClr val="EE5340"/>
                </a:solidFill>
              </a:defRPr>
            </a:lvl7pPr>
            <a:lvl8pPr lvl="7" rtl="0">
              <a:spcBef>
                <a:spcPts val="0"/>
              </a:spcBef>
              <a:spcAft>
                <a:spcPts val="0"/>
              </a:spcAft>
              <a:buNone/>
              <a:defRPr sz="1400">
                <a:solidFill>
                  <a:srgbClr val="EE5340"/>
                </a:solidFill>
              </a:defRPr>
            </a:lvl8pPr>
            <a:lvl9pPr lvl="8" rtl="0">
              <a:spcBef>
                <a:spcPts val="0"/>
              </a:spcBef>
              <a:spcAft>
                <a:spcPts val="0"/>
              </a:spcAft>
              <a:buNone/>
              <a:defRPr sz="1400">
                <a:solidFill>
                  <a:srgbClr val="EE5340"/>
                </a:solidFill>
              </a:defRPr>
            </a:lvl9pPr>
          </a:lstStyle>
          <a:p/>
        </p:txBody>
      </p:sp>
      <p:cxnSp>
        <p:nvCxnSpPr>
          <p:cNvPr id="552" name="Google Shape;552;p98"/>
          <p:cNvCxnSpPr>
            <a:endCxn id="543" idx="2"/>
          </p:cNvCxnSpPr>
          <p:nvPr/>
        </p:nvCxnSpPr>
        <p:spPr>
          <a:xfrm>
            <a:off x="4575375" y="1686025"/>
            <a:ext cx="0" cy="23646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SECTION_HEADER_1">
    <p:spTree>
      <p:nvGrpSpPr>
        <p:cNvPr id="553" name="Shape 553"/>
        <p:cNvGrpSpPr/>
        <p:nvPr/>
      </p:nvGrpSpPr>
      <p:grpSpPr>
        <a:xfrm>
          <a:off x="0" y="0"/>
          <a:ext cx="0" cy="0"/>
          <a:chOff x="0" y="0"/>
          <a:chExt cx="0" cy="0"/>
        </a:xfrm>
      </p:grpSpPr>
      <p:sp>
        <p:nvSpPr>
          <p:cNvPr id="554" name="Google Shape;554;p99"/>
          <p:cNvSpPr txBox="1"/>
          <p:nvPr>
            <p:ph idx="1" type="subTitle"/>
          </p:nvPr>
        </p:nvSpPr>
        <p:spPr>
          <a:xfrm>
            <a:off x="909150" y="4159275"/>
            <a:ext cx="7325700" cy="783900"/>
          </a:xfrm>
          <a:prstGeom prst="rect">
            <a:avLst/>
          </a:prstGeom>
        </p:spPr>
        <p:txBody>
          <a:bodyPr anchorCtr="0" anchor="b" bIns="91425" lIns="91425" spcFirstLastPara="1" rIns="91425" wrap="square" tIns="91425"/>
          <a:lstStyle>
            <a:lvl1pPr lvl="0" rtl="0" algn="ctr">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555" name="Google Shape;555;p9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creenshot">
  <p:cSld name="SECTION_HEADER_1_1">
    <p:spTree>
      <p:nvGrpSpPr>
        <p:cNvPr id="556" name="Shape 556"/>
        <p:cNvGrpSpPr/>
        <p:nvPr/>
      </p:nvGrpSpPr>
      <p:grpSpPr>
        <a:xfrm>
          <a:off x="0" y="0"/>
          <a:ext cx="0" cy="0"/>
          <a:chOff x="0" y="0"/>
          <a:chExt cx="0" cy="0"/>
        </a:xfrm>
      </p:grpSpPr>
      <p:sp>
        <p:nvSpPr>
          <p:cNvPr id="557" name="Google Shape;557;p100"/>
          <p:cNvSpPr txBox="1"/>
          <p:nvPr>
            <p:ph idx="1" type="subTitle"/>
          </p:nvPr>
        </p:nvSpPr>
        <p:spPr>
          <a:xfrm>
            <a:off x="793025" y="1101750"/>
            <a:ext cx="2577000" cy="7839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558" name="Google Shape;558;p100"/>
          <p:cNvGrpSpPr/>
          <p:nvPr/>
        </p:nvGrpSpPr>
        <p:grpSpPr>
          <a:xfrm>
            <a:off x="5398503" y="342909"/>
            <a:ext cx="3745494" cy="4800585"/>
            <a:chOff x="-5" y="8"/>
            <a:chExt cx="6255000" cy="8946300"/>
          </a:xfrm>
        </p:grpSpPr>
        <p:grpSp>
          <p:nvGrpSpPr>
            <p:cNvPr id="559" name="Google Shape;559;p100"/>
            <p:cNvGrpSpPr/>
            <p:nvPr/>
          </p:nvGrpSpPr>
          <p:grpSpPr>
            <a:xfrm>
              <a:off x="-5" y="8"/>
              <a:ext cx="6255000" cy="8946300"/>
              <a:chOff x="-4" y="9"/>
              <a:chExt cx="6255000" cy="8946300"/>
            </a:xfrm>
          </p:grpSpPr>
          <p:sp>
            <p:nvSpPr>
              <p:cNvPr id="560" name="Google Shape;560;p100"/>
              <p:cNvSpPr/>
              <p:nvPr/>
            </p:nvSpPr>
            <p:spPr>
              <a:xfrm>
                <a:off x="-4" y="9"/>
                <a:ext cx="6255000" cy="8946300"/>
              </a:xfrm>
              <a:prstGeom prst="roundRect">
                <a:avLst>
                  <a:gd fmla="val 2077" name="adj"/>
                </a:avLst>
              </a:prstGeom>
              <a:solidFill>
                <a:srgbClr val="EFEFE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nvGrpSpPr>
              <p:cNvPr id="561" name="Google Shape;561;p100"/>
              <p:cNvGrpSpPr/>
              <p:nvPr/>
            </p:nvGrpSpPr>
            <p:grpSpPr>
              <a:xfrm>
                <a:off x="175285" y="246203"/>
                <a:ext cx="974091" cy="232800"/>
                <a:chOff x="-1" y="0"/>
                <a:chExt cx="974091" cy="232800"/>
              </a:xfrm>
            </p:grpSpPr>
            <p:sp>
              <p:nvSpPr>
                <p:cNvPr id="562" name="Google Shape;562;p100"/>
                <p:cNvSpPr/>
                <p:nvPr/>
              </p:nvSpPr>
              <p:spPr>
                <a:xfrm>
                  <a:off x="370645"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563" name="Google Shape;563;p100"/>
                <p:cNvSpPr/>
                <p:nvPr/>
              </p:nvSpPr>
              <p:spPr>
                <a:xfrm>
                  <a:off x="-1"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564" name="Google Shape;564;p100"/>
                <p:cNvSpPr/>
                <p:nvPr/>
              </p:nvSpPr>
              <p:spPr>
                <a:xfrm>
                  <a:off x="741290"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grpSp>
        <p:sp>
          <p:nvSpPr>
            <p:cNvPr id="565" name="Google Shape;565;p100"/>
            <p:cNvSpPr/>
            <p:nvPr/>
          </p:nvSpPr>
          <p:spPr>
            <a:xfrm>
              <a:off x="148691" y="683317"/>
              <a:ext cx="6106200" cy="8262900"/>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sp>
        <p:nvSpPr>
          <p:cNvPr id="566" name="Google Shape;566;p100"/>
          <p:cNvSpPr txBox="1"/>
          <p:nvPr>
            <p:ph idx="2" type="body"/>
          </p:nvPr>
        </p:nvSpPr>
        <p:spPr>
          <a:xfrm>
            <a:off x="793025" y="1929650"/>
            <a:ext cx="4047600" cy="25020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67" name="Google Shape;567;p10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creenshot Large">
  <p:cSld name="SECTION_HEADER_1_1_1">
    <p:spTree>
      <p:nvGrpSpPr>
        <p:cNvPr id="568" name="Shape 568"/>
        <p:cNvGrpSpPr/>
        <p:nvPr/>
      </p:nvGrpSpPr>
      <p:grpSpPr>
        <a:xfrm>
          <a:off x="0" y="0"/>
          <a:ext cx="0" cy="0"/>
          <a:chOff x="0" y="0"/>
          <a:chExt cx="0" cy="0"/>
        </a:xfrm>
      </p:grpSpPr>
      <p:sp>
        <p:nvSpPr>
          <p:cNvPr id="569" name="Google Shape;569;p101"/>
          <p:cNvSpPr txBox="1"/>
          <p:nvPr>
            <p:ph idx="1" type="subTitle"/>
          </p:nvPr>
        </p:nvSpPr>
        <p:spPr>
          <a:xfrm>
            <a:off x="793025" y="1101750"/>
            <a:ext cx="2168100" cy="783900"/>
          </a:xfrm>
          <a:prstGeom prst="rect">
            <a:avLst/>
          </a:prstGeom>
        </p:spPr>
        <p:txBody>
          <a:bodyPr anchorCtr="0" anchor="t" bIns="91425" lIns="91425" spcFirstLastPara="1" rIns="91425" wrap="square" tIns="91425"/>
          <a:lstStyle>
            <a:lvl1pPr lvl="0" rtl="0">
              <a:spcBef>
                <a:spcPts val="0"/>
              </a:spcBef>
              <a:spcAft>
                <a:spcPts val="0"/>
              </a:spcAft>
              <a:buNone/>
              <a:defRPr b="1">
                <a:solidFill>
                  <a:srgbClr val="EE5340"/>
                </a:solidFill>
                <a:latin typeface="Montserrat"/>
                <a:ea typeface="Montserrat"/>
                <a:cs typeface="Montserrat"/>
                <a:sym typeface="Montserra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570" name="Google Shape;570;p101"/>
          <p:cNvGrpSpPr/>
          <p:nvPr/>
        </p:nvGrpSpPr>
        <p:grpSpPr>
          <a:xfrm>
            <a:off x="3569699" y="342900"/>
            <a:ext cx="5694768" cy="4800585"/>
            <a:chOff x="-11" y="-9"/>
            <a:chExt cx="9510300" cy="8946300"/>
          </a:xfrm>
        </p:grpSpPr>
        <p:grpSp>
          <p:nvGrpSpPr>
            <p:cNvPr id="571" name="Google Shape;571;p101"/>
            <p:cNvGrpSpPr/>
            <p:nvPr/>
          </p:nvGrpSpPr>
          <p:grpSpPr>
            <a:xfrm>
              <a:off x="-11" y="-9"/>
              <a:ext cx="9510300" cy="8946300"/>
              <a:chOff x="-10" y="-8"/>
              <a:chExt cx="9510300" cy="8946300"/>
            </a:xfrm>
          </p:grpSpPr>
          <p:sp>
            <p:nvSpPr>
              <p:cNvPr id="572" name="Google Shape;572;p101"/>
              <p:cNvSpPr/>
              <p:nvPr/>
            </p:nvSpPr>
            <p:spPr>
              <a:xfrm>
                <a:off x="-10" y="-8"/>
                <a:ext cx="9510300" cy="8946300"/>
              </a:xfrm>
              <a:prstGeom prst="roundRect">
                <a:avLst>
                  <a:gd fmla="val 2077" name="adj"/>
                </a:avLst>
              </a:prstGeom>
              <a:solidFill>
                <a:srgbClr val="EFEFE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nvGrpSpPr>
              <p:cNvPr id="573" name="Google Shape;573;p101"/>
              <p:cNvGrpSpPr/>
              <p:nvPr/>
            </p:nvGrpSpPr>
            <p:grpSpPr>
              <a:xfrm>
                <a:off x="175285" y="246203"/>
                <a:ext cx="974091" cy="232800"/>
                <a:chOff x="-1" y="0"/>
                <a:chExt cx="974091" cy="232800"/>
              </a:xfrm>
            </p:grpSpPr>
            <p:sp>
              <p:nvSpPr>
                <p:cNvPr id="574" name="Google Shape;574;p101"/>
                <p:cNvSpPr/>
                <p:nvPr/>
              </p:nvSpPr>
              <p:spPr>
                <a:xfrm>
                  <a:off x="370645"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575" name="Google Shape;575;p101"/>
                <p:cNvSpPr/>
                <p:nvPr/>
              </p:nvSpPr>
              <p:spPr>
                <a:xfrm>
                  <a:off x="-1"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576" name="Google Shape;576;p101"/>
                <p:cNvSpPr/>
                <p:nvPr/>
              </p:nvSpPr>
              <p:spPr>
                <a:xfrm>
                  <a:off x="741290" y="0"/>
                  <a:ext cx="232800" cy="232800"/>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grpSp>
        <p:sp>
          <p:nvSpPr>
            <p:cNvPr id="577" name="Google Shape;577;p101"/>
            <p:cNvSpPr/>
            <p:nvPr/>
          </p:nvSpPr>
          <p:spPr>
            <a:xfrm>
              <a:off x="148713" y="683321"/>
              <a:ext cx="9361500" cy="8262900"/>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grpSp>
      <p:sp>
        <p:nvSpPr>
          <p:cNvPr id="578" name="Google Shape;578;p101"/>
          <p:cNvSpPr txBox="1"/>
          <p:nvPr>
            <p:ph idx="2" type="body"/>
          </p:nvPr>
        </p:nvSpPr>
        <p:spPr>
          <a:xfrm>
            <a:off x="793025" y="1929650"/>
            <a:ext cx="2168100" cy="25020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79" name="Google Shape;579;p10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sz="1300">
                <a:solidFill>
                  <a:srgbClr val="7F8388"/>
                </a:solidFill>
                <a:latin typeface="Montserrat"/>
                <a:ea typeface="Montserrat"/>
                <a:cs typeface="Montserrat"/>
                <a:sym typeface="Montserrat"/>
              </a:defRPr>
            </a:lvl1pPr>
            <a:lvl2pPr lvl="1">
              <a:buNone/>
              <a:defRPr sz="1300">
                <a:solidFill>
                  <a:srgbClr val="7F8388"/>
                </a:solidFill>
                <a:latin typeface="Montserrat"/>
                <a:ea typeface="Montserrat"/>
                <a:cs typeface="Montserrat"/>
                <a:sym typeface="Montserrat"/>
              </a:defRPr>
            </a:lvl2pPr>
            <a:lvl3pPr lvl="2">
              <a:buNone/>
              <a:defRPr sz="1300">
                <a:solidFill>
                  <a:srgbClr val="7F8388"/>
                </a:solidFill>
                <a:latin typeface="Montserrat"/>
                <a:ea typeface="Montserrat"/>
                <a:cs typeface="Montserrat"/>
                <a:sym typeface="Montserrat"/>
              </a:defRPr>
            </a:lvl3pPr>
            <a:lvl4pPr lvl="3">
              <a:buNone/>
              <a:defRPr sz="1300">
                <a:solidFill>
                  <a:srgbClr val="7F8388"/>
                </a:solidFill>
                <a:latin typeface="Montserrat"/>
                <a:ea typeface="Montserrat"/>
                <a:cs typeface="Montserrat"/>
                <a:sym typeface="Montserrat"/>
              </a:defRPr>
            </a:lvl4pPr>
            <a:lvl5pPr lvl="4">
              <a:buNone/>
              <a:defRPr sz="1300">
                <a:solidFill>
                  <a:srgbClr val="7F8388"/>
                </a:solidFill>
                <a:latin typeface="Montserrat"/>
                <a:ea typeface="Montserrat"/>
                <a:cs typeface="Montserrat"/>
                <a:sym typeface="Montserrat"/>
              </a:defRPr>
            </a:lvl5pPr>
            <a:lvl6pPr lvl="5">
              <a:buNone/>
              <a:defRPr sz="1300">
                <a:solidFill>
                  <a:srgbClr val="7F8388"/>
                </a:solidFill>
                <a:latin typeface="Montserrat"/>
                <a:ea typeface="Montserrat"/>
                <a:cs typeface="Montserrat"/>
                <a:sym typeface="Montserrat"/>
              </a:defRPr>
            </a:lvl6pPr>
            <a:lvl7pPr lvl="6">
              <a:buNone/>
              <a:defRPr sz="1300">
                <a:solidFill>
                  <a:srgbClr val="7F8388"/>
                </a:solidFill>
                <a:latin typeface="Montserrat"/>
                <a:ea typeface="Montserrat"/>
                <a:cs typeface="Montserrat"/>
                <a:sym typeface="Montserrat"/>
              </a:defRPr>
            </a:lvl7pPr>
            <a:lvl8pPr lvl="7">
              <a:buNone/>
              <a:defRPr sz="1300">
                <a:solidFill>
                  <a:srgbClr val="7F8388"/>
                </a:solidFill>
                <a:latin typeface="Montserrat"/>
                <a:ea typeface="Montserrat"/>
                <a:cs typeface="Montserrat"/>
                <a:sym typeface="Montserrat"/>
              </a:defRPr>
            </a:lvl8pPr>
            <a:lvl9pPr lvl="8">
              <a:buNone/>
              <a:defRPr sz="1300">
                <a:solidFill>
                  <a:srgbClr val="7F8388"/>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580" name="Shape 580"/>
        <p:cNvGrpSpPr/>
        <p:nvPr/>
      </p:nvGrpSpPr>
      <p:grpSpPr>
        <a:xfrm>
          <a:off x="0" y="0"/>
          <a:ext cx="0" cy="0"/>
          <a:chOff x="0" y="0"/>
          <a:chExt cx="0" cy="0"/>
        </a:xfrm>
      </p:grpSpPr>
      <p:sp>
        <p:nvSpPr>
          <p:cNvPr id="581" name="Google Shape;581;p10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lgn="l">
              <a:lnSpc>
                <a:spcPct val="100000"/>
              </a:lnSpc>
              <a:spcBef>
                <a:spcPts val="0"/>
              </a:spcBef>
              <a:spcAft>
                <a:spcPts val="0"/>
              </a:spcAft>
              <a:buSzPts val="2800"/>
              <a:buNone/>
              <a:defRPr b="1" sz="3375">
                <a:solidFill>
                  <a:srgbClr val="7030A0"/>
                </a:solidFill>
                <a:latin typeface="Montserrat"/>
                <a:ea typeface="Montserrat"/>
                <a:cs typeface="Montserrat"/>
                <a:sym typeface="Montserrat"/>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582" name="Google Shape;582;p10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583" name="Google Shape;583;p102"/>
          <p:cNvSpPr txBox="1"/>
          <p:nvPr>
            <p:ph idx="10" type="dt"/>
          </p:nvPr>
        </p:nvSpPr>
        <p:spPr>
          <a:xfrm>
            <a:off x="0" y="0"/>
            <a:ext cx="3000000" cy="3000000"/>
          </a:xfrm>
          <a:prstGeom prst="rect">
            <a:avLst/>
          </a:prstGeom>
          <a:noFill/>
          <a:ln>
            <a:noFill/>
          </a:ln>
        </p:spPr>
        <p:txBody>
          <a:bodyPr anchorCtr="0" anchor="t" bIns="45700" lIns="91425" spcFirstLastPara="1" rIns="91425" wrap="square" tIns="45700"/>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584" name="Google Shape;584;p102"/>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585" name="Google Shape;585;p10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86" name="Shape 586"/>
        <p:cNvGrpSpPr/>
        <p:nvPr/>
      </p:nvGrpSpPr>
      <p:grpSpPr>
        <a:xfrm>
          <a:off x="0" y="0"/>
          <a:ext cx="0" cy="0"/>
          <a:chOff x="0" y="0"/>
          <a:chExt cx="0" cy="0"/>
        </a:xfrm>
      </p:grpSpPr>
      <p:sp>
        <p:nvSpPr>
          <p:cNvPr id="587" name="Google Shape;587;p10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588" name="Google Shape;588;p103"/>
          <p:cNvSpPr txBox="1"/>
          <p:nvPr>
            <p:ph idx="10" type="dt"/>
          </p:nvPr>
        </p:nvSpPr>
        <p:spPr>
          <a:xfrm>
            <a:off x="0" y="0"/>
            <a:ext cx="3000000" cy="3000000"/>
          </a:xfrm>
          <a:prstGeom prst="rect">
            <a:avLst/>
          </a:prstGeom>
          <a:noFill/>
          <a:ln>
            <a:noFill/>
          </a:ln>
        </p:spPr>
        <p:txBody>
          <a:bodyPr anchorCtr="0" anchor="t" bIns="45700" lIns="91425" spcFirstLastPara="1" rIns="91425" wrap="square" tIns="45700"/>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589" name="Google Shape;589;p103"/>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590" name="Google Shape;590;p10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3.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8.xml"/><Relationship Id="rId22" Type="http://schemas.openxmlformats.org/officeDocument/2006/relationships/slideLayout" Target="../slideLayouts/slideLayout50.xml"/><Relationship Id="rId21" Type="http://schemas.openxmlformats.org/officeDocument/2006/relationships/slideLayout" Target="../slideLayouts/slideLayout49.xml"/><Relationship Id="rId23" Type="http://schemas.openxmlformats.org/officeDocument/2006/relationships/theme" Target="../theme/theme2.xml"/><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slideLayout" Target="../slideLayouts/slideLayout31.xml"/><Relationship Id="rId4" Type="http://schemas.openxmlformats.org/officeDocument/2006/relationships/slideLayout" Target="../slideLayouts/slideLayout32.xml"/><Relationship Id="rId9" Type="http://schemas.openxmlformats.org/officeDocument/2006/relationships/slideLayout" Target="../slideLayouts/slideLayout37.xml"/><Relationship Id="rId5" Type="http://schemas.openxmlformats.org/officeDocument/2006/relationships/slideLayout" Target="../slideLayouts/slideLayout33.xml"/><Relationship Id="rId6" Type="http://schemas.openxmlformats.org/officeDocument/2006/relationships/slideLayout" Target="../slideLayouts/slideLayout34.xml"/><Relationship Id="rId7" Type="http://schemas.openxmlformats.org/officeDocument/2006/relationships/slideLayout" Target="../slideLayouts/slideLayout35.xml"/><Relationship Id="rId8" Type="http://schemas.openxmlformats.org/officeDocument/2006/relationships/slideLayout" Target="../slideLayouts/slideLayout36.xml"/><Relationship Id="rId11" Type="http://schemas.openxmlformats.org/officeDocument/2006/relationships/slideLayout" Target="../slideLayouts/slideLayout39.xml"/><Relationship Id="rId10" Type="http://schemas.openxmlformats.org/officeDocument/2006/relationships/slideLayout" Target="../slideLayouts/slideLayout38.xml"/><Relationship Id="rId13" Type="http://schemas.openxmlformats.org/officeDocument/2006/relationships/slideLayout" Target="../slideLayouts/slideLayout41.xml"/><Relationship Id="rId12" Type="http://schemas.openxmlformats.org/officeDocument/2006/relationships/slideLayout" Target="../slideLayouts/slideLayout40.xml"/><Relationship Id="rId15" Type="http://schemas.openxmlformats.org/officeDocument/2006/relationships/slideLayout" Target="../slideLayouts/slideLayout43.xml"/><Relationship Id="rId14" Type="http://schemas.openxmlformats.org/officeDocument/2006/relationships/slideLayout" Target="../slideLayouts/slideLayout42.xml"/><Relationship Id="rId17" Type="http://schemas.openxmlformats.org/officeDocument/2006/relationships/slideLayout" Target="../slideLayouts/slideLayout45.xml"/><Relationship Id="rId16" Type="http://schemas.openxmlformats.org/officeDocument/2006/relationships/slideLayout" Target="../slideLayouts/slideLayout44.xml"/><Relationship Id="rId19" Type="http://schemas.openxmlformats.org/officeDocument/2006/relationships/slideLayout" Target="../slideLayouts/slideLayout47.xml"/><Relationship Id="rId18" Type="http://schemas.openxmlformats.org/officeDocument/2006/relationships/slideLayout" Target="../slideLayouts/slideLayout46.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70.xml"/><Relationship Id="rId22" Type="http://schemas.openxmlformats.org/officeDocument/2006/relationships/slideLayout" Target="../slideLayouts/slideLayout72.xml"/><Relationship Id="rId21" Type="http://schemas.openxmlformats.org/officeDocument/2006/relationships/slideLayout" Target="../slideLayouts/slideLayout71.xml"/><Relationship Id="rId24" Type="http://schemas.openxmlformats.org/officeDocument/2006/relationships/slideLayout" Target="../slideLayouts/slideLayout74.xml"/><Relationship Id="rId23" Type="http://schemas.openxmlformats.org/officeDocument/2006/relationships/slideLayout" Target="../slideLayouts/slideLayout73.xml"/><Relationship Id="rId1" Type="http://schemas.openxmlformats.org/officeDocument/2006/relationships/slideLayout" Target="../slideLayouts/slideLayout51.xml"/><Relationship Id="rId2" Type="http://schemas.openxmlformats.org/officeDocument/2006/relationships/slideLayout" Target="../slideLayouts/slideLayout52.xml"/><Relationship Id="rId3" Type="http://schemas.openxmlformats.org/officeDocument/2006/relationships/slideLayout" Target="../slideLayouts/slideLayout53.xml"/><Relationship Id="rId4" Type="http://schemas.openxmlformats.org/officeDocument/2006/relationships/slideLayout" Target="../slideLayouts/slideLayout54.xml"/><Relationship Id="rId9" Type="http://schemas.openxmlformats.org/officeDocument/2006/relationships/slideLayout" Target="../slideLayouts/slideLayout59.xml"/><Relationship Id="rId26" Type="http://schemas.openxmlformats.org/officeDocument/2006/relationships/slideLayout" Target="../slideLayouts/slideLayout76.xml"/><Relationship Id="rId25" Type="http://schemas.openxmlformats.org/officeDocument/2006/relationships/slideLayout" Target="../slideLayouts/slideLayout75.xml"/><Relationship Id="rId28" Type="http://schemas.openxmlformats.org/officeDocument/2006/relationships/slideLayout" Target="../slideLayouts/slideLayout78.xml"/><Relationship Id="rId27" Type="http://schemas.openxmlformats.org/officeDocument/2006/relationships/slideLayout" Target="../slideLayouts/slideLayout77.xml"/><Relationship Id="rId5" Type="http://schemas.openxmlformats.org/officeDocument/2006/relationships/slideLayout" Target="../slideLayouts/slideLayout55.xml"/><Relationship Id="rId6" Type="http://schemas.openxmlformats.org/officeDocument/2006/relationships/slideLayout" Target="../slideLayouts/slideLayout56.xml"/><Relationship Id="rId29" Type="http://schemas.openxmlformats.org/officeDocument/2006/relationships/theme" Target="../theme/theme1.xml"/><Relationship Id="rId7" Type="http://schemas.openxmlformats.org/officeDocument/2006/relationships/slideLayout" Target="../slideLayouts/slideLayout57.xml"/><Relationship Id="rId8" Type="http://schemas.openxmlformats.org/officeDocument/2006/relationships/slideLayout" Target="../slideLayouts/slideLayout58.xml"/><Relationship Id="rId11" Type="http://schemas.openxmlformats.org/officeDocument/2006/relationships/slideLayout" Target="../slideLayouts/slideLayout61.xml"/><Relationship Id="rId10" Type="http://schemas.openxmlformats.org/officeDocument/2006/relationships/slideLayout" Target="../slideLayouts/slideLayout60.xml"/><Relationship Id="rId13" Type="http://schemas.openxmlformats.org/officeDocument/2006/relationships/slideLayout" Target="../slideLayouts/slideLayout63.xml"/><Relationship Id="rId12" Type="http://schemas.openxmlformats.org/officeDocument/2006/relationships/slideLayout" Target="../slideLayouts/slideLayout62.xml"/><Relationship Id="rId15" Type="http://schemas.openxmlformats.org/officeDocument/2006/relationships/slideLayout" Target="../slideLayouts/slideLayout65.xml"/><Relationship Id="rId14" Type="http://schemas.openxmlformats.org/officeDocument/2006/relationships/slideLayout" Target="../slideLayouts/slideLayout64.xml"/><Relationship Id="rId17" Type="http://schemas.openxmlformats.org/officeDocument/2006/relationships/slideLayout" Target="../slideLayouts/slideLayout67.xml"/><Relationship Id="rId16" Type="http://schemas.openxmlformats.org/officeDocument/2006/relationships/slideLayout" Target="../slideLayouts/slideLayout66.xml"/><Relationship Id="rId19" Type="http://schemas.openxmlformats.org/officeDocument/2006/relationships/slideLayout" Target="../slideLayouts/slideLayout69.xml"/><Relationship Id="rId18" Type="http://schemas.openxmlformats.org/officeDocument/2006/relationships/slideLayout" Target="../slideLayouts/slideLayout68.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98.xml"/><Relationship Id="rId22" Type="http://schemas.openxmlformats.org/officeDocument/2006/relationships/slideLayout" Target="../slideLayouts/slideLayout100.xml"/><Relationship Id="rId21" Type="http://schemas.openxmlformats.org/officeDocument/2006/relationships/slideLayout" Target="../slideLayouts/slideLayout99.xml"/><Relationship Id="rId23" Type="http://schemas.openxmlformats.org/officeDocument/2006/relationships/theme" Target="../theme/theme5.xml"/><Relationship Id="rId1" Type="http://schemas.openxmlformats.org/officeDocument/2006/relationships/slideLayout" Target="../slideLayouts/slideLayout79.xml"/><Relationship Id="rId2" Type="http://schemas.openxmlformats.org/officeDocument/2006/relationships/slideLayout" Target="../slideLayouts/slideLayout80.xml"/><Relationship Id="rId3" Type="http://schemas.openxmlformats.org/officeDocument/2006/relationships/slideLayout" Target="../slideLayouts/slideLayout81.xml"/><Relationship Id="rId4" Type="http://schemas.openxmlformats.org/officeDocument/2006/relationships/slideLayout" Target="../slideLayouts/slideLayout82.xml"/><Relationship Id="rId9" Type="http://schemas.openxmlformats.org/officeDocument/2006/relationships/slideLayout" Target="../slideLayouts/slideLayout87.xml"/><Relationship Id="rId5" Type="http://schemas.openxmlformats.org/officeDocument/2006/relationships/slideLayout" Target="../slideLayouts/slideLayout83.xml"/><Relationship Id="rId6" Type="http://schemas.openxmlformats.org/officeDocument/2006/relationships/slideLayout" Target="../slideLayouts/slideLayout84.xml"/><Relationship Id="rId7" Type="http://schemas.openxmlformats.org/officeDocument/2006/relationships/slideLayout" Target="../slideLayouts/slideLayout85.xml"/><Relationship Id="rId8" Type="http://schemas.openxmlformats.org/officeDocument/2006/relationships/slideLayout" Target="../slideLayouts/slideLayout86.xml"/><Relationship Id="rId11" Type="http://schemas.openxmlformats.org/officeDocument/2006/relationships/slideLayout" Target="../slideLayouts/slideLayout89.xml"/><Relationship Id="rId10" Type="http://schemas.openxmlformats.org/officeDocument/2006/relationships/slideLayout" Target="../slideLayouts/slideLayout88.xml"/><Relationship Id="rId13" Type="http://schemas.openxmlformats.org/officeDocument/2006/relationships/slideLayout" Target="../slideLayouts/slideLayout91.xml"/><Relationship Id="rId12" Type="http://schemas.openxmlformats.org/officeDocument/2006/relationships/slideLayout" Target="../slideLayouts/slideLayout90.xml"/><Relationship Id="rId15" Type="http://schemas.openxmlformats.org/officeDocument/2006/relationships/slideLayout" Target="../slideLayouts/slideLayout93.xml"/><Relationship Id="rId14" Type="http://schemas.openxmlformats.org/officeDocument/2006/relationships/slideLayout" Target="../slideLayouts/slideLayout92.xml"/><Relationship Id="rId17" Type="http://schemas.openxmlformats.org/officeDocument/2006/relationships/slideLayout" Target="../slideLayouts/slideLayout95.xml"/><Relationship Id="rId16" Type="http://schemas.openxmlformats.org/officeDocument/2006/relationships/slideLayout" Target="../slideLayouts/slideLayout94.xml"/><Relationship Id="rId19" Type="http://schemas.openxmlformats.org/officeDocument/2006/relationships/slideLayout" Target="../slideLayouts/slideLayout97.xml"/><Relationship Id="rId18" Type="http://schemas.openxmlformats.org/officeDocument/2006/relationships/slideLayout" Target="../slideLayouts/slideLayout9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rgbClr val="5C3977"/>
              </a:buClr>
              <a:buSzPts val="2800"/>
              <a:buFont typeface="Montserrat"/>
              <a:buNone/>
              <a:defRPr b="1" sz="2800">
                <a:solidFill>
                  <a:srgbClr val="5C3977"/>
                </a:solidFill>
                <a:latin typeface="Montserrat"/>
                <a:ea typeface="Montserrat"/>
                <a:cs typeface="Montserrat"/>
                <a:sym typeface="Montserrat"/>
              </a:defRPr>
            </a:lvl1pPr>
            <a:lvl2pPr lvl="1">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2pPr>
            <a:lvl3pPr lvl="2">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3pPr>
            <a:lvl4pPr lvl="3">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4pPr>
            <a:lvl5pPr lvl="4">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5pPr>
            <a:lvl6pPr lvl="5">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6pPr>
            <a:lvl7pPr lvl="6">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7pPr>
            <a:lvl8pPr lvl="7">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8pPr>
            <a:lvl9pPr lvl="8">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rgbClr val="7F8388"/>
              </a:buClr>
              <a:buSzPts val="1800"/>
              <a:buFont typeface="Montserrat"/>
              <a:buChar char="●"/>
              <a:defRPr sz="1800">
                <a:solidFill>
                  <a:srgbClr val="7F8388"/>
                </a:solidFill>
                <a:latin typeface="Montserrat"/>
                <a:ea typeface="Montserrat"/>
                <a:cs typeface="Montserrat"/>
                <a:sym typeface="Montserrat"/>
              </a:defRPr>
            </a:lvl1pPr>
            <a:lvl2pPr indent="-317500" lvl="1" marL="91440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2pPr>
            <a:lvl3pPr indent="-317500" lvl="2" marL="137160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3pPr>
            <a:lvl4pPr indent="-317500" lvl="3" marL="182880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4pPr>
            <a:lvl5pPr indent="-317500" lvl="4" marL="228600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5pPr>
            <a:lvl6pPr indent="-317500" lvl="5" marL="274320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6pPr>
            <a:lvl7pPr indent="-317500" lvl="6" marL="320040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7pPr>
            <a:lvl8pPr indent="-317500" lvl="7" marL="365760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8pPr>
            <a:lvl9pPr indent="-317500" lvl="8" marL="411480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rgbClr val="5C3977"/>
              </a:buClr>
              <a:buSzPts val="2800"/>
              <a:buFont typeface="Montserrat"/>
              <a:buNone/>
              <a:defRPr b="1" sz="2800">
                <a:solidFill>
                  <a:srgbClr val="5C3977"/>
                </a:solidFill>
                <a:latin typeface="Montserrat"/>
                <a:ea typeface="Montserrat"/>
                <a:cs typeface="Montserrat"/>
                <a:sym typeface="Montserrat"/>
              </a:defRPr>
            </a:lvl1pPr>
            <a:lvl2pPr lvl="1"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2pPr>
            <a:lvl3pPr lvl="2"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3pPr>
            <a:lvl4pPr lvl="3"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4pPr>
            <a:lvl5pPr lvl="4"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5pPr>
            <a:lvl6pPr lvl="5"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6pPr>
            <a:lvl7pPr lvl="6"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7pPr>
            <a:lvl8pPr lvl="7"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8pPr>
            <a:lvl9pPr lvl="8"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9pPr>
          </a:lstStyle>
          <a:p/>
        </p:txBody>
      </p:sp>
      <p:sp>
        <p:nvSpPr>
          <p:cNvPr id="167" name="Google Shape;167;p3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rgbClr val="7F8388"/>
              </a:buClr>
              <a:buSzPts val="1800"/>
              <a:buFont typeface="Montserrat"/>
              <a:buChar char="●"/>
              <a:defRPr sz="1800">
                <a:solidFill>
                  <a:srgbClr val="7F8388"/>
                </a:solidFill>
                <a:latin typeface="Montserrat"/>
                <a:ea typeface="Montserrat"/>
                <a:cs typeface="Montserrat"/>
                <a:sym typeface="Montserrat"/>
              </a:defRPr>
            </a:lvl1pPr>
            <a:lvl2pPr indent="-317500" lvl="1" marL="9144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2pPr>
            <a:lvl3pPr indent="-317500" lvl="2" marL="13716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3pPr>
            <a:lvl4pPr indent="-317500" lvl="3" marL="18288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4pPr>
            <a:lvl5pPr indent="-317500" lvl="4" marL="22860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5pPr>
            <a:lvl6pPr indent="-317500" lvl="5" marL="27432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6pPr>
            <a:lvl7pPr indent="-317500" lvl="6" marL="32004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7pPr>
            <a:lvl8pPr indent="-317500" lvl="7" marL="36576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8pPr>
            <a:lvl9pPr indent="-317500" lvl="8" marL="41148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9pPr>
          </a:lstStyle>
          <a:p/>
        </p:txBody>
      </p:sp>
      <p:sp>
        <p:nvSpPr>
          <p:cNvPr id="168" name="Google Shape;168;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 id="2147483693" r:id="rId18"/>
    <p:sldLayoutId id="2147483694" r:id="rId19"/>
    <p:sldLayoutId id="2147483695" r:id="rId20"/>
    <p:sldLayoutId id="2147483696" r:id="rId21"/>
    <p:sldLayoutId id="2147483697" r:id="rId22"/>
  </p:sldLayoutIdLst>
  <p:transition spd="slow">
    <p:push dir="r"/>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303" name="Shape 303"/>
        <p:cNvGrpSpPr/>
        <p:nvPr/>
      </p:nvGrpSpPr>
      <p:grpSpPr>
        <a:xfrm>
          <a:off x="0" y="0"/>
          <a:ext cx="0" cy="0"/>
          <a:chOff x="0" y="0"/>
          <a:chExt cx="0" cy="0"/>
        </a:xfrm>
      </p:grpSpPr>
      <p:sp>
        <p:nvSpPr>
          <p:cNvPr id="304" name="Google Shape;304;p5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rgbClr val="5C3977"/>
              </a:buClr>
              <a:buSzPts val="2800"/>
              <a:buFont typeface="Montserrat"/>
              <a:buNone/>
              <a:defRPr b="1" sz="2800">
                <a:solidFill>
                  <a:srgbClr val="5C3977"/>
                </a:solidFill>
                <a:latin typeface="Montserrat"/>
                <a:ea typeface="Montserrat"/>
                <a:cs typeface="Montserrat"/>
                <a:sym typeface="Montserrat"/>
              </a:defRPr>
            </a:lvl1pPr>
            <a:lvl2pPr lvl="1"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2pPr>
            <a:lvl3pPr lvl="2"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3pPr>
            <a:lvl4pPr lvl="3"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4pPr>
            <a:lvl5pPr lvl="4"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5pPr>
            <a:lvl6pPr lvl="5"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6pPr>
            <a:lvl7pPr lvl="6"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7pPr>
            <a:lvl8pPr lvl="7"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8pPr>
            <a:lvl9pPr lvl="8"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9pPr>
          </a:lstStyle>
          <a:p/>
        </p:txBody>
      </p:sp>
      <p:sp>
        <p:nvSpPr>
          <p:cNvPr id="305" name="Google Shape;305;p5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rgbClr val="7F8388"/>
              </a:buClr>
              <a:buSzPts val="1800"/>
              <a:buFont typeface="Montserrat"/>
              <a:buChar char="●"/>
              <a:defRPr sz="1800">
                <a:solidFill>
                  <a:srgbClr val="7F8388"/>
                </a:solidFill>
                <a:latin typeface="Montserrat"/>
                <a:ea typeface="Montserrat"/>
                <a:cs typeface="Montserrat"/>
                <a:sym typeface="Montserrat"/>
              </a:defRPr>
            </a:lvl1pPr>
            <a:lvl2pPr indent="-317500" lvl="1" marL="9144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2pPr>
            <a:lvl3pPr indent="-317500" lvl="2" marL="13716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3pPr>
            <a:lvl4pPr indent="-317500" lvl="3" marL="18288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4pPr>
            <a:lvl5pPr indent="-317500" lvl="4" marL="22860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5pPr>
            <a:lvl6pPr indent="-317500" lvl="5" marL="27432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6pPr>
            <a:lvl7pPr indent="-317500" lvl="6" marL="32004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7pPr>
            <a:lvl8pPr indent="-317500" lvl="7" marL="36576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8pPr>
            <a:lvl9pPr indent="-317500" lvl="8" marL="41148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9pPr>
          </a:lstStyle>
          <a:p/>
        </p:txBody>
      </p:sp>
      <p:sp>
        <p:nvSpPr>
          <p:cNvPr id="306" name="Google Shape;306;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 id="2147483713" r:id="rId16"/>
    <p:sldLayoutId id="2147483714" r:id="rId17"/>
    <p:sldLayoutId id="2147483715" r:id="rId18"/>
    <p:sldLayoutId id="2147483716" r:id="rId19"/>
    <p:sldLayoutId id="2147483717" r:id="rId20"/>
    <p:sldLayoutId id="2147483718" r:id="rId21"/>
    <p:sldLayoutId id="2147483719" r:id="rId22"/>
    <p:sldLayoutId id="2147483720" r:id="rId23"/>
    <p:sldLayoutId id="2147483721" r:id="rId24"/>
    <p:sldLayoutId id="2147483722" r:id="rId25"/>
    <p:sldLayoutId id="2147483723" r:id="rId26"/>
    <p:sldLayoutId id="2147483724" r:id="rId27"/>
    <p:sldLayoutId id="2147483725" r:id="rId28"/>
  </p:sldLayoutIdLst>
  <p:transition spd="slow">
    <p:push dir="r"/>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463" name="Shape 463"/>
        <p:cNvGrpSpPr/>
        <p:nvPr/>
      </p:nvGrpSpPr>
      <p:grpSpPr>
        <a:xfrm>
          <a:off x="0" y="0"/>
          <a:ext cx="0" cy="0"/>
          <a:chOff x="0" y="0"/>
          <a:chExt cx="0" cy="0"/>
        </a:xfrm>
      </p:grpSpPr>
      <p:sp>
        <p:nvSpPr>
          <p:cNvPr id="464" name="Google Shape;464;p8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rgbClr val="5C3977"/>
              </a:buClr>
              <a:buSzPts val="2800"/>
              <a:buFont typeface="Montserrat"/>
              <a:buNone/>
              <a:defRPr b="1" sz="2800">
                <a:solidFill>
                  <a:srgbClr val="5C3977"/>
                </a:solidFill>
                <a:latin typeface="Montserrat"/>
                <a:ea typeface="Montserrat"/>
                <a:cs typeface="Montserrat"/>
                <a:sym typeface="Montserrat"/>
              </a:defRPr>
            </a:lvl1pPr>
            <a:lvl2pPr lvl="1"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2pPr>
            <a:lvl3pPr lvl="2"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3pPr>
            <a:lvl4pPr lvl="3"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4pPr>
            <a:lvl5pPr lvl="4"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5pPr>
            <a:lvl6pPr lvl="5"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6pPr>
            <a:lvl7pPr lvl="6"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7pPr>
            <a:lvl8pPr lvl="7"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8pPr>
            <a:lvl9pPr lvl="8" rtl="0">
              <a:spcBef>
                <a:spcPts val="0"/>
              </a:spcBef>
              <a:spcAft>
                <a:spcPts val="0"/>
              </a:spcAft>
              <a:buClr>
                <a:srgbClr val="5C3977"/>
              </a:buClr>
              <a:buSzPts val="2800"/>
              <a:buFont typeface="Montserrat"/>
              <a:buNone/>
              <a:defRPr sz="2800">
                <a:solidFill>
                  <a:srgbClr val="5C3977"/>
                </a:solidFill>
                <a:latin typeface="Montserrat"/>
                <a:ea typeface="Montserrat"/>
                <a:cs typeface="Montserrat"/>
                <a:sym typeface="Montserrat"/>
              </a:defRPr>
            </a:lvl9pPr>
          </a:lstStyle>
          <a:p/>
        </p:txBody>
      </p:sp>
      <p:sp>
        <p:nvSpPr>
          <p:cNvPr id="465" name="Google Shape;465;p8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rgbClr val="7F8388"/>
              </a:buClr>
              <a:buSzPts val="1800"/>
              <a:buFont typeface="Montserrat"/>
              <a:buChar char="●"/>
              <a:defRPr sz="1800">
                <a:solidFill>
                  <a:srgbClr val="7F8388"/>
                </a:solidFill>
                <a:latin typeface="Montserrat"/>
                <a:ea typeface="Montserrat"/>
                <a:cs typeface="Montserrat"/>
                <a:sym typeface="Montserrat"/>
              </a:defRPr>
            </a:lvl1pPr>
            <a:lvl2pPr indent="-317500" lvl="1" marL="9144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2pPr>
            <a:lvl3pPr indent="-317500" lvl="2" marL="13716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3pPr>
            <a:lvl4pPr indent="-317500" lvl="3" marL="18288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4pPr>
            <a:lvl5pPr indent="-317500" lvl="4" marL="22860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5pPr>
            <a:lvl6pPr indent="-317500" lvl="5" marL="27432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6pPr>
            <a:lvl7pPr indent="-317500" lvl="6" marL="32004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7pPr>
            <a:lvl8pPr indent="-317500" lvl="7" marL="36576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8pPr>
            <a:lvl9pPr indent="-317500" lvl="8" marL="4114800" rtl="0">
              <a:lnSpc>
                <a:spcPct val="115000"/>
              </a:lnSpc>
              <a:spcBef>
                <a:spcPts val="0"/>
              </a:spcBef>
              <a:spcAft>
                <a:spcPts val="0"/>
              </a:spcAft>
              <a:buClr>
                <a:srgbClr val="7F8388"/>
              </a:buClr>
              <a:buSzPts val="1400"/>
              <a:buFont typeface="Montserrat"/>
              <a:buChar char="■"/>
              <a:defRPr>
                <a:solidFill>
                  <a:srgbClr val="7F8388"/>
                </a:solidFill>
                <a:latin typeface="Montserrat"/>
                <a:ea typeface="Montserrat"/>
                <a:cs typeface="Montserrat"/>
                <a:sym typeface="Montserrat"/>
              </a:defRPr>
            </a:lvl9pPr>
          </a:lstStyle>
          <a:p/>
        </p:txBody>
      </p:sp>
      <p:sp>
        <p:nvSpPr>
          <p:cNvPr id="466" name="Google Shape;466;p8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 id="2147483739" r:id="rId14"/>
    <p:sldLayoutId id="2147483740" r:id="rId15"/>
    <p:sldLayoutId id="2147483741" r:id="rId16"/>
    <p:sldLayoutId id="2147483742" r:id="rId17"/>
    <p:sldLayoutId id="2147483743" r:id="rId18"/>
    <p:sldLayoutId id="2147483744" r:id="rId19"/>
    <p:sldLayoutId id="2147483745" r:id="rId20"/>
    <p:sldLayoutId id="2147483746" r:id="rId21"/>
    <p:sldLayoutId id="2147483747"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3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hyperlink" Target="https://docs.google.com/spreadsheets/d/18GYxSiPk2XzfZ7zEgGjlnBMuSxKBUtD_ZF1mYdbiICE/edit#gid=698456907" TargetMode="External"/><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5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4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4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notesSlide" Target="../notesSlides/notesSlide19.xml"/><Relationship Id="rId3" Type="http://schemas.openxmlformats.org/officeDocument/2006/relationships/image" Target="../media/image41.png"/><Relationship Id="rId4" Type="http://schemas.openxmlformats.org/officeDocument/2006/relationships/image" Target="../media/image43.png"/><Relationship Id="rId5" Type="http://schemas.openxmlformats.org/officeDocument/2006/relationships/image" Target="../media/image42.png"/><Relationship Id="rId6" Type="http://schemas.openxmlformats.org/officeDocument/2006/relationships/image" Target="../media/image4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8.png"/><Relationship Id="rId4" Type="http://schemas.openxmlformats.org/officeDocument/2006/relationships/image" Target="../media/image67.png"/><Relationship Id="rId5" Type="http://schemas.openxmlformats.org/officeDocument/2006/relationships/image" Target="../media/image7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notesSlide" Target="../notesSlides/notesSlide20.xml"/><Relationship Id="rId3" Type="http://schemas.openxmlformats.org/officeDocument/2006/relationships/image" Target="../media/image41.png"/><Relationship Id="rId4" Type="http://schemas.openxmlformats.org/officeDocument/2006/relationships/image" Target="../media/image43.png"/><Relationship Id="rId5" Type="http://schemas.openxmlformats.org/officeDocument/2006/relationships/image" Target="../media/image42.png"/><Relationship Id="rId6" Type="http://schemas.openxmlformats.org/officeDocument/2006/relationships/image" Target="../media/image4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hyperlink" Target="https://miro.com/app/board/o9J_kxPWHgc=/" TargetMode="External"/><Relationship Id="rId4" Type="http://schemas.openxmlformats.org/officeDocument/2006/relationships/image" Target="../media/image7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4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hyperlink" Target="https://projects.invisionapp.com/share/XZSKIX65ERJ#/screens" TargetMode="External"/><Relationship Id="rId4" Type="http://schemas.openxmlformats.org/officeDocument/2006/relationships/image" Target="../media/image50.png"/><Relationship Id="rId5" Type="http://schemas.openxmlformats.org/officeDocument/2006/relationships/image" Target="../media/image4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5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5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notesSlide" Target="../notesSlides/notesSlide26.xml"/><Relationship Id="rId3" Type="http://schemas.openxmlformats.org/officeDocument/2006/relationships/image" Target="../media/image5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29.xml"/><Relationship Id="rId3" Type="http://schemas.openxmlformats.org/officeDocument/2006/relationships/image" Target="../media/image5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notesSlide" Target="../notesSlides/notesSlide3.xml"/><Relationship Id="rId3" Type="http://schemas.openxmlformats.org/officeDocument/2006/relationships/image" Target="../media/image7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31.xml"/><Relationship Id="rId3" Type="http://schemas.openxmlformats.org/officeDocument/2006/relationships/image" Target="../media/image7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32.xml"/><Relationship Id="rId3" Type="http://schemas.openxmlformats.org/officeDocument/2006/relationships/image" Target="../media/image7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33.xml"/><Relationship Id="rId3" Type="http://schemas.openxmlformats.org/officeDocument/2006/relationships/image" Target="../media/image57.png"/><Relationship Id="rId4" Type="http://schemas.openxmlformats.org/officeDocument/2006/relationships/image" Target="../media/image59.png"/><Relationship Id="rId5" Type="http://schemas.openxmlformats.org/officeDocument/2006/relationships/image" Target="../media/image64.png"/><Relationship Id="rId6" Type="http://schemas.openxmlformats.org/officeDocument/2006/relationships/image" Target="../media/image6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34.xml"/><Relationship Id="rId3" Type="http://schemas.openxmlformats.org/officeDocument/2006/relationships/image" Target="../media/image5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5.xml"/><Relationship Id="rId3" Type="http://schemas.openxmlformats.org/officeDocument/2006/relationships/image" Target="../media/image80.png"/><Relationship Id="rId4" Type="http://schemas.openxmlformats.org/officeDocument/2006/relationships/hyperlink" Target="https://www.primary.app/app/share/5bdc650881fe0/flow/87?stepId=797&amp;altFlowId=88" TargetMode="External"/><Relationship Id="rId5" Type="http://schemas.openxmlformats.org/officeDocument/2006/relationships/image" Target="../media/image70.png"/><Relationship Id="rId6" Type="http://schemas.openxmlformats.org/officeDocument/2006/relationships/image" Target="../media/image6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37.xml"/><Relationship Id="rId3" Type="http://schemas.openxmlformats.org/officeDocument/2006/relationships/image" Target="../media/image6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38.xml"/><Relationship Id="rId3" Type="http://schemas.openxmlformats.org/officeDocument/2006/relationships/image" Target="../media/image58.png"/><Relationship Id="rId4" Type="http://schemas.openxmlformats.org/officeDocument/2006/relationships/image" Target="../media/image69.png"/><Relationship Id="rId5" Type="http://schemas.openxmlformats.org/officeDocument/2006/relationships/image" Target="../media/image61.png"/><Relationship Id="rId6" Type="http://schemas.openxmlformats.org/officeDocument/2006/relationships/image" Target="../media/image66.png"/><Relationship Id="rId7" Type="http://schemas.openxmlformats.org/officeDocument/2006/relationships/image" Target="../media/image6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3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31.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image" Target="../media/image3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3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image" Target="../media/image3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4" name="Shape 604"/>
        <p:cNvGrpSpPr/>
        <p:nvPr/>
      </p:nvGrpSpPr>
      <p:grpSpPr>
        <a:xfrm>
          <a:off x="0" y="0"/>
          <a:ext cx="0" cy="0"/>
          <a:chOff x="0" y="0"/>
          <a:chExt cx="0" cy="0"/>
        </a:xfrm>
      </p:grpSpPr>
      <p:sp>
        <p:nvSpPr>
          <p:cNvPr id="605" name="Google Shape;605;p105"/>
          <p:cNvSpPr txBox="1"/>
          <p:nvPr>
            <p:ph type="ctrTitle"/>
          </p:nvPr>
        </p:nvSpPr>
        <p:spPr>
          <a:xfrm>
            <a:off x="909175" y="1943938"/>
            <a:ext cx="7325700" cy="119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CMS OIT Human-Centered Design Oral Briefing</a:t>
            </a:r>
            <a:endParaRPr/>
          </a:p>
        </p:txBody>
      </p:sp>
      <p:sp>
        <p:nvSpPr>
          <p:cNvPr id="606" name="Google Shape;606;p105"/>
          <p:cNvSpPr txBox="1"/>
          <p:nvPr>
            <p:ph idx="1" type="subTitle"/>
          </p:nvPr>
        </p:nvSpPr>
        <p:spPr>
          <a:xfrm>
            <a:off x="909175" y="3255675"/>
            <a:ext cx="2461200" cy="111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June 20, 2019</a:t>
            </a:r>
            <a:endParaRPr/>
          </a:p>
          <a:p>
            <a:pPr indent="0" lvl="0" marL="0" rtl="0" algn="l">
              <a:spcBef>
                <a:spcPts val="0"/>
              </a:spcBef>
              <a:spcAft>
                <a:spcPts val="0"/>
              </a:spcAft>
              <a:buNone/>
            </a:pPr>
            <a:r>
              <a:rPr b="0" lang="en"/>
              <a:t>Jordan Watts</a:t>
            </a:r>
            <a:endParaRPr b="0"/>
          </a:p>
          <a:p>
            <a:pPr indent="0" lvl="0" marL="0" rtl="0" algn="l">
              <a:spcBef>
                <a:spcPts val="0"/>
              </a:spcBef>
              <a:spcAft>
                <a:spcPts val="0"/>
              </a:spcAft>
              <a:buNone/>
            </a:pPr>
            <a:r>
              <a:rPr b="0" lang="en"/>
              <a:t>Amanda Mancuso</a:t>
            </a:r>
            <a:endParaRPr b="0"/>
          </a:p>
          <a:p>
            <a:pPr indent="0" lvl="0" marL="0" rtl="0" algn="l">
              <a:spcBef>
                <a:spcPts val="0"/>
              </a:spcBef>
              <a:spcAft>
                <a:spcPts val="0"/>
              </a:spcAft>
              <a:buNone/>
            </a:pPr>
            <a:r>
              <a:rPr b="0" lang="en"/>
              <a:t>Tyler Bolchoz</a:t>
            </a:r>
            <a:endParaRPr b="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6" name="Shape 676"/>
        <p:cNvGrpSpPr/>
        <p:nvPr/>
      </p:nvGrpSpPr>
      <p:grpSpPr>
        <a:xfrm>
          <a:off x="0" y="0"/>
          <a:ext cx="0" cy="0"/>
          <a:chOff x="0" y="0"/>
          <a:chExt cx="0" cy="0"/>
        </a:xfrm>
      </p:grpSpPr>
      <p:sp>
        <p:nvSpPr>
          <p:cNvPr id="677" name="Google Shape;677;p114"/>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t>
            </a:r>
            <a:r>
              <a:rPr lang="en"/>
              <a:t>How Might We?” statements</a:t>
            </a:r>
            <a:endParaRPr/>
          </a:p>
        </p:txBody>
      </p:sp>
      <p:pic>
        <p:nvPicPr>
          <p:cNvPr id="678" name="Google Shape;678;p114"/>
          <p:cNvPicPr preferRelativeResize="0"/>
          <p:nvPr/>
        </p:nvPicPr>
        <p:blipFill>
          <a:blip r:embed="rId3">
            <a:alphaModFix/>
          </a:blip>
          <a:stretch>
            <a:fillRect/>
          </a:stretch>
        </p:blipFill>
        <p:spPr>
          <a:xfrm>
            <a:off x="3126573" y="457200"/>
            <a:ext cx="2890853" cy="3854471"/>
          </a:xfrm>
          <a:prstGeom prst="rect">
            <a:avLst/>
          </a:prstGeom>
          <a:noFill/>
          <a:ln>
            <a:noFill/>
          </a:ln>
        </p:spPr>
      </p:pic>
      <p:sp>
        <p:nvSpPr>
          <p:cNvPr id="679" name="Google Shape;679;p1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3" name="Shape 683"/>
        <p:cNvGrpSpPr/>
        <p:nvPr/>
      </p:nvGrpSpPr>
      <p:grpSpPr>
        <a:xfrm>
          <a:off x="0" y="0"/>
          <a:ext cx="0" cy="0"/>
          <a:chOff x="0" y="0"/>
          <a:chExt cx="0" cy="0"/>
        </a:xfrm>
      </p:grpSpPr>
      <p:sp>
        <p:nvSpPr>
          <p:cNvPr id="684" name="Google Shape;684;p115"/>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Proto-personas </a:t>
            </a:r>
            <a:r>
              <a:rPr b="0" lang="en" u="sng">
                <a:solidFill>
                  <a:schemeClr val="hlink"/>
                </a:solidFill>
                <a:hlinkClick r:id="rId3"/>
              </a:rPr>
              <a:t>Google sheets link</a:t>
            </a:r>
            <a:endParaRPr/>
          </a:p>
        </p:txBody>
      </p:sp>
      <p:sp>
        <p:nvSpPr>
          <p:cNvPr id="685" name="Google Shape;685;p1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86" name="Google Shape;686;p115"/>
          <p:cNvPicPr preferRelativeResize="0"/>
          <p:nvPr/>
        </p:nvPicPr>
        <p:blipFill>
          <a:blip r:embed="rId4">
            <a:alphaModFix/>
          </a:blip>
          <a:stretch>
            <a:fillRect/>
          </a:stretch>
        </p:blipFill>
        <p:spPr>
          <a:xfrm>
            <a:off x="293000" y="226450"/>
            <a:ext cx="8558000" cy="416219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0" name="Shape 690"/>
        <p:cNvGrpSpPr/>
        <p:nvPr/>
      </p:nvGrpSpPr>
      <p:grpSpPr>
        <a:xfrm>
          <a:off x="0" y="0"/>
          <a:ext cx="0" cy="0"/>
          <a:chOff x="0" y="0"/>
          <a:chExt cx="0" cy="0"/>
        </a:xfrm>
      </p:grpSpPr>
      <p:sp>
        <p:nvSpPr>
          <p:cNvPr id="691" name="Google Shape;691;p116"/>
          <p:cNvSpPr txBox="1"/>
          <p:nvPr>
            <p:ph type="title"/>
          </p:nvPr>
        </p:nvSpPr>
        <p:spPr>
          <a:xfrm>
            <a:off x="918400" y="681300"/>
            <a:ext cx="7307100" cy="53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Hypotheses</a:t>
            </a:r>
            <a:endParaRPr/>
          </a:p>
        </p:txBody>
      </p:sp>
      <p:sp>
        <p:nvSpPr>
          <p:cNvPr id="692" name="Google Shape;692;p116"/>
          <p:cNvSpPr txBox="1"/>
          <p:nvPr>
            <p:ph idx="1" type="body"/>
          </p:nvPr>
        </p:nvSpPr>
        <p:spPr>
          <a:xfrm>
            <a:off x="918400" y="1549775"/>
            <a:ext cx="7102200" cy="2912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434343"/>
              </a:buClr>
              <a:buSzPts val="1400"/>
              <a:buAutoNum type="arabicPeriod"/>
            </a:pPr>
            <a:r>
              <a:rPr lang="en" sz="1400">
                <a:solidFill>
                  <a:srgbClr val="434343"/>
                </a:solidFill>
              </a:rPr>
              <a:t>An Amazon-like platform will reduce the time it takes to request and approve procurement to 2 days.</a:t>
            </a:r>
            <a:endParaRPr sz="1400">
              <a:solidFill>
                <a:srgbClr val="434343"/>
              </a:solidFill>
            </a:endParaRPr>
          </a:p>
          <a:p>
            <a:pPr indent="-317500" lvl="0" marL="457200" rtl="0" algn="l">
              <a:spcBef>
                <a:spcPts val="0"/>
              </a:spcBef>
              <a:spcAft>
                <a:spcPts val="0"/>
              </a:spcAft>
              <a:buClr>
                <a:srgbClr val="434343"/>
              </a:buClr>
              <a:buSzPts val="1400"/>
              <a:buAutoNum type="arabicPeriod"/>
            </a:pPr>
            <a:r>
              <a:rPr lang="en" sz="1400">
                <a:solidFill>
                  <a:srgbClr val="434343"/>
                </a:solidFill>
              </a:rPr>
              <a:t>A technology solution alone will not reduce the time it takes to request and approve procurement.</a:t>
            </a:r>
            <a:endParaRPr sz="1400">
              <a:solidFill>
                <a:srgbClr val="434343"/>
              </a:solidFill>
            </a:endParaRPr>
          </a:p>
          <a:p>
            <a:pPr indent="-317500" lvl="0" marL="457200" rtl="0" algn="l">
              <a:spcBef>
                <a:spcPts val="0"/>
              </a:spcBef>
              <a:spcAft>
                <a:spcPts val="0"/>
              </a:spcAft>
              <a:buClr>
                <a:srgbClr val="999999"/>
              </a:buClr>
              <a:buSzPts val="1400"/>
              <a:buAutoNum type="arabicPeriod"/>
            </a:pPr>
            <a:r>
              <a:rPr lang="en" sz="1400">
                <a:solidFill>
                  <a:srgbClr val="999999"/>
                </a:solidFill>
              </a:rPr>
              <a:t>Orchestration of procurement front- and back-stage actors, processes, and platforms will reduce the average procurement timeline.</a:t>
            </a:r>
            <a:endParaRPr sz="1400">
              <a:solidFill>
                <a:srgbClr val="999999"/>
              </a:solidFill>
            </a:endParaRPr>
          </a:p>
          <a:p>
            <a:pPr indent="-317500" lvl="0" marL="457200" rtl="0" algn="l">
              <a:spcBef>
                <a:spcPts val="0"/>
              </a:spcBef>
              <a:spcAft>
                <a:spcPts val="0"/>
              </a:spcAft>
              <a:buClr>
                <a:srgbClr val="999999"/>
              </a:buClr>
              <a:buSzPts val="1400"/>
              <a:buAutoNum type="arabicPeriod"/>
            </a:pPr>
            <a:r>
              <a:rPr lang="en" sz="1400">
                <a:solidFill>
                  <a:srgbClr val="999999"/>
                </a:solidFill>
              </a:rPr>
              <a:t>Knowing the status of requests will reduce confusion around the procurement process.</a:t>
            </a:r>
            <a:endParaRPr sz="1400">
              <a:solidFill>
                <a:srgbClr val="999999"/>
              </a:solidFill>
            </a:endParaRPr>
          </a:p>
          <a:p>
            <a:pPr indent="-317500" lvl="0" marL="457200" rtl="0" algn="l">
              <a:spcBef>
                <a:spcPts val="0"/>
              </a:spcBef>
              <a:spcAft>
                <a:spcPts val="0"/>
              </a:spcAft>
              <a:buClr>
                <a:srgbClr val="999999"/>
              </a:buClr>
              <a:buSzPts val="1400"/>
              <a:buAutoNum type="arabicPeriod"/>
            </a:pPr>
            <a:r>
              <a:rPr lang="en" sz="1400">
                <a:solidFill>
                  <a:srgbClr val="999999"/>
                </a:solidFill>
              </a:rPr>
              <a:t>Knowing the proper point of contact for each stage of the procurement process will reduce confusion.</a:t>
            </a:r>
            <a:endParaRPr sz="1400">
              <a:solidFill>
                <a:srgbClr val="999999"/>
              </a:solidFill>
            </a:endParaRPr>
          </a:p>
          <a:p>
            <a:pPr indent="-317500" lvl="0" marL="457200" rtl="0" algn="l">
              <a:spcBef>
                <a:spcPts val="0"/>
              </a:spcBef>
              <a:spcAft>
                <a:spcPts val="0"/>
              </a:spcAft>
              <a:buClr>
                <a:srgbClr val="999999"/>
              </a:buClr>
              <a:buSzPts val="1400"/>
              <a:buAutoNum type="arabicPeriod"/>
            </a:pPr>
            <a:r>
              <a:rPr lang="en" sz="1400">
                <a:solidFill>
                  <a:srgbClr val="999999"/>
                </a:solidFill>
              </a:rPr>
              <a:t>Recommending alternate items or vendors will increase the speed of procurement when a requested item is unavailable.</a:t>
            </a:r>
            <a:endParaRPr sz="1400">
              <a:solidFill>
                <a:srgbClr val="999999"/>
              </a:solidFill>
            </a:endParaRPr>
          </a:p>
        </p:txBody>
      </p:sp>
      <p:sp>
        <p:nvSpPr>
          <p:cNvPr id="693" name="Google Shape;693;p116"/>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0" lang="en"/>
              <a:t>‹#›</a:t>
            </a:fld>
            <a:endParaRPr b="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7" name="Shape 697"/>
        <p:cNvGrpSpPr/>
        <p:nvPr/>
      </p:nvGrpSpPr>
      <p:grpSpPr>
        <a:xfrm>
          <a:off x="0" y="0"/>
          <a:ext cx="0" cy="0"/>
          <a:chOff x="0" y="0"/>
          <a:chExt cx="0" cy="0"/>
        </a:xfrm>
      </p:grpSpPr>
      <p:sp>
        <p:nvSpPr>
          <p:cNvPr id="698" name="Google Shape;698;p117"/>
          <p:cNvSpPr txBox="1"/>
          <p:nvPr>
            <p:ph type="title"/>
          </p:nvPr>
        </p:nvSpPr>
        <p:spPr>
          <a:xfrm>
            <a:off x="918400" y="681300"/>
            <a:ext cx="7307100" cy="53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MVP 1: IT product catalog</a:t>
            </a:r>
            <a:endParaRPr/>
          </a:p>
        </p:txBody>
      </p:sp>
      <p:sp>
        <p:nvSpPr>
          <p:cNvPr id="699" name="Google Shape;699;p117"/>
          <p:cNvSpPr txBox="1"/>
          <p:nvPr>
            <p:ph idx="1" type="body"/>
          </p:nvPr>
        </p:nvSpPr>
        <p:spPr>
          <a:xfrm>
            <a:off x="918400" y="1549775"/>
            <a:ext cx="7102200" cy="2912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solidFill>
                <a:srgbClr val="666666"/>
              </a:solidFill>
            </a:endParaRPr>
          </a:p>
          <a:p>
            <a:pPr indent="0" lvl="0" marL="0" rtl="0" algn="l">
              <a:spcBef>
                <a:spcPts val="0"/>
              </a:spcBef>
              <a:spcAft>
                <a:spcPts val="0"/>
              </a:spcAft>
              <a:buNone/>
            </a:pPr>
            <a:r>
              <a:rPr b="1" lang="en">
                <a:solidFill>
                  <a:srgbClr val="666666"/>
                </a:solidFill>
              </a:rPr>
              <a:t>Persona:</a:t>
            </a:r>
            <a:r>
              <a:rPr lang="en">
                <a:solidFill>
                  <a:srgbClr val="666666"/>
                </a:solidFill>
              </a:rPr>
              <a:t> CMS employee (Requester)</a:t>
            </a:r>
            <a:endParaRPr>
              <a:solidFill>
                <a:srgbClr val="666666"/>
              </a:solidFill>
            </a:endParaRPr>
          </a:p>
          <a:p>
            <a:pPr indent="0" lvl="0" marL="0" rtl="0" algn="l">
              <a:spcBef>
                <a:spcPts val="0"/>
              </a:spcBef>
              <a:spcAft>
                <a:spcPts val="0"/>
              </a:spcAft>
              <a:buNone/>
            </a:pPr>
            <a:r>
              <a:rPr b="1" lang="en">
                <a:solidFill>
                  <a:srgbClr val="666666"/>
                </a:solidFill>
              </a:rPr>
              <a:t>Needs</a:t>
            </a:r>
            <a:r>
              <a:rPr b="1" i="1" lang="en">
                <a:solidFill>
                  <a:srgbClr val="666666"/>
                </a:solidFill>
              </a:rPr>
              <a:t>:</a:t>
            </a:r>
            <a:r>
              <a:rPr b="1" lang="en">
                <a:solidFill>
                  <a:srgbClr val="666666"/>
                </a:solidFill>
              </a:rPr>
              <a:t> </a:t>
            </a:r>
            <a:r>
              <a:rPr lang="en">
                <a:solidFill>
                  <a:srgbClr val="666666"/>
                </a:solidFill>
              </a:rPr>
              <a:t>A second monitor for their workstation.</a:t>
            </a:r>
            <a:endParaRPr>
              <a:solidFill>
                <a:srgbClr val="666666"/>
              </a:solidFill>
            </a:endParaRPr>
          </a:p>
          <a:p>
            <a:pPr indent="0" lvl="0" marL="0" rtl="0" algn="l">
              <a:spcBef>
                <a:spcPts val="0"/>
              </a:spcBef>
              <a:spcAft>
                <a:spcPts val="0"/>
              </a:spcAft>
              <a:buNone/>
            </a:pPr>
            <a:r>
              <a:rPr b="1" lang="en">
                <a:solidFill>
                  <a:srgbClr val="666666"/>
                </a:solidFill>
              </a:rPr>
              <a:t>Wants: </a:t>
            </a:r>
            <a:r>
              <a:rPr lang="en">
                <a:solidFill>
                  <a:srgbClr val="666666"/>
                </a:solidFill>
              </a:rPr>
              <a:t>To use the platform to check the status of their request.</a:t>
            </a:r>
            <a:endParaRPr>
              <a:solidFill>
                <a:srgbClr val="666666"/>
              </a:solidFill>
            </a:endParaRPr>
          </a:p>
          <a:p>
            <a:pPr indent="0" lvl="0" marL="0" rtl="0" algn="l">
              <a:spcBef>
                <a:spcPts val="0"/>
              </a:spcBef>
              <a:spcAft>
                <a:spcPts val="0"/>
              </a:spcAft>
              <a:buNone/>
            </a:pPr>
            <a:r>
              <a:rPr b="1" lang="en">
                <a:solidFill>
                  <a:srgbClr val="666666"/>
                </a:solidFill>
              </a:rPr>
              <a:t>Values: </a:t>
            </a:r>
            <a:r>
              <a:rPr lang="en">
                <a:solidFill>
                  <a:srgbClr val="666666"/>
                </a:solidFill>
              </a:rPr>
              <a:t>Greater transparency into the status of procurements.</a:t>
            </a:r>
            <a:endParaRPr>
              <a:solidFill>
                <a:srgbClr val="666666"/>
              </a:solidFill>
            </a:endParaRPr>
          </a:p>
          <a:p>
            <a:pPr indent="0" lvl="0" marL="0" rtl="0" algn="l">
              <a:spcBef>
                <a:spcPts val="0"/>
              </a:spcBef>
              <a:spcAft>
                <a:spcPts val="0"/>
              </a:spcAft>
              <a:buNone/>
            </a:pPr>
            <a:r>
              <a:rPr b="1" lang="en">
                <a:solidFill>
                  <a:srgbClr val="666666"/>
                </a:solidFill>
              </a:rPr>
              <a:t>Artifacts: </a:t>
            </a:r>
            <a:r>
              <a:rPr lang="en">
                <a:solidFill>
                  <a:srgbClr val="666666"/>
                </a:solidFill>
              </a:rPr>
              <a:t>Proto-personas, user flows, clickable prototype, usability test script</a:t>
            </a:r>
            <a:endParaRPr>
              <a:solidFill>
                <a:srgbClr val="666666"/>
              </a:solidFill>
            </a:endParaRPr>
          </a:p>
        </p:txBody>
      </p:sp>
      <p:sp>
        <p:nvSpPr>
          <p:cNvPr id="700" name="Google Shape;700;p117"/>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0" lang="en"/>
              <a:t>‹#›</a:t>
            </a:fld>
            <a:endParaRPr b="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4" name="Shape 704"/>
        <p:cNvGrpSpPr/>
        <p:nvPr/>
      </p:nvGrpSpPr>
      <p:grpSpPr>
        <a:xfrm>
          <a:off x="0" y="0"/>
          <a:ext cx="0" cy="0"/>
          <a:chOff x="0" y="0"/>
          <a:chExt cx="0" cy="0"/>
        </a:xfrm>
      </p:grpSpPr>
      <p:sp>
        <p:nvSpPr>
          <p:cNvPr id="705" name="Google Shape;705;p118"/>
          <p:cNvSpPr txBox="1"/>
          <p:nvPr>
            <p:ph type="title"/>
          </p:nvPr>
        </p:nvSpPr>
        <p:spPr>
          <a:xfrm>
            <a:off x="918400" y="681300"/>
            <a:ext cx="7307100" cy="53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MVP 2: IT procurement Service Blueprint</a:t>
            </a:r>
            <a:endParaRPr/>
          </a:p>
        </p:txBody>
      </p:sp>
      <p:sp>
        <p:nvSpPr>
          <p:cNvPr id="706" name="Google Shape;706;p118"/>
          <p:cNvSpPr txBox="1"/>
          <p:nvPr>
            <p:ph idx="1" type="body"/>
          </p:nvPr>
        </p:nvSpPr>
        <p:spPr>
          <a:xfrm>
            <a:off x="918400" y="1549775"/>
            <a:ext cx="7102200" cy="2912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solidFill>
                <a:srgbClr val="666666"/>
              </a:solidFill>
            </a:endParaRPr>
          </a:p>
          <a:p>
            <a:pPr indent="0" lvl="0" marL="0" rtl="0" algn="l">
              <a:spcBef>
                <a:spcPts val="0"/>
              </a:spcBef>
              <a:spcAft>
                <a:spcPts val="0"/>
              </a:spcAft>
              <a:buClr>
                <a:schemeClr val="dk1"/>
              </a:buClr>
              <a:buSzPts val="1100"/>
              <a:buFont typeface="Arial"/>
              <a:buNone/>
            </a:pPr>
            <a:r>
              <a:rPr b="1" lang="en">
                <a:solidFill>
                  <a:srgbClr val="666666"/>
                </a:solidFill>
              </a:rPr>
              <a:t>Persona: </a:t>
            </a:r>
            <a:r>
              <a:rPr lang="en">
                <a:solidFill>
                  <a:srgbClr val="666666"/>
                </a:solidFill>
              </a:rPr>
              <a:t>Catalogue admin</a:t>
            </a:r>
            <a:endParaRPr>
              <a:solidFill>
                <a:srgbClr val="666666"/>
              </a:solidFill>
            </a:endParaRPr>
          </a:p>
          <a:p>
            <a:pPr indent="0" lvl="0" marL="0" rtl="0" algn="l">
              <a:spcBef>
                <a:spcPts val="0"/>
              </a:spcBef>
              <a:spcAft>
                <a:spcPts val="0"/>
              </a:spcAft>
              <a:buClr>
                <a:schemeClr val="dk1"/>
              </a:buClr>
              <a:buSzPts val="1100"/>
              <a:buFont typeface="Arial"/>
              <a:buNone/>
            </a:pPr>
            <a:r>
              <a:rPr b="1" lang="en">
                <a:solidFill>
                  <a:srgbClr val="666666"/>
                </a:solidFill>
              </a:rPr>
              <a:t>Needs: </a:t>
            </a:r>
            <a:r>
              <a:rPr lang="en">
                <a:solidFill>
                  <a:srgbClr val="666666"/>
                </a:solidFill>
              </a:rPr>
              <a:t>More seamless orchestration of procurement processes and staff.</a:t>
            </a:r>
            <a:endParaRPr>
              <a:solidFill>
                <a:srgbClr val="666666"/>
              </a:solidFill>
            </a:endParaRPr>
          </a:p>
          <a:p>
            <a:pPr indent="0" lvl="0" marL="0" rtl="0" algn="l">
              <a:spcBef>
                <a:spcPts val="0"/>
              </a:spcBef>
              <a:spcAft>
                <a:spcPts val="0"/>
              </a:spcAft>
              <a:buClr>
                <a:schemeClr val="dk1"/>
              </a:buClr>
              <a:buSzPts val="1100"/>
              <a:buFont typeface="Arial"/>
              <a:buNone/>
            </a:pPr>
            <a:r>
              <a:rPr b="1" lang="en">
                <a:solidFill>
                  <a:srgbClr val="666666"/>
                </a:solidFill>
              </a:rPr>
              <a:t>Wants:</a:t>
            </a:r>
            <a:r>
              <a:rPr lang="en">
                <a:solidFill>
                  <a:srgbClr val="666666"/>
                </a:solidFill>
              </a:rPr>
              <a:t> A new procurement process and platform.</a:t>
            </a:r>
            <a:endParaRPr>
              <a:solidFill>
                <a:srgbClr val="666666"/>
              </a:solidFill>
            </a:endParaRPr>
          </a:p>
          <a:p>
            <a:pPr indent="0" lvl="0" marL="0" rtl="0" algn="l">
              <a:spcBef>
                <a:spcPts val="0"/>
              </a:spcBef>
              <a:spcAft>
                <a:spcPts val="0"/>
              </a:spcAft>
              <a:buClr>
                <a:schemeClr val="dk1"/>
              </a:buClr>
              <a:buSzPts val="1100"/>
              <a:buFont typeface="Arial"/>
              <a:buNone/>
            </a:pPr>
            <a:r>
              <a:rPr b="1" lang="en">
                <a:solidFill>
                  <a:srgbClr val="666666"/>
                </a:solidFill>
              </a:rPr>
              <a:t>Values: </a:t>
            </a:r>
            <a:r>
              <a:rPr lang="en">
                <a:solidFill>
                  <a:srgbClr val="666666"/>
                </a:solidFill>
              </a:rPr>
              <a:t>Fewer obstacles to providing CMS staff the equipment they need.</a:t>
            </a:r>
            <a:endParaRPr>
              <a:solidFill>
                <a:srgbClr val="666666"/>
              </a:solidFill>
            </a:endParaRPr>
          </a:p>
          <a:p>
            <a:pPr indent="0" lvl="0" marL="0" rtl="0" algn="l">
              <a:spcBef>
                <a:spcPts val="0"/>
              </a:spcBef>
              <a:spcAft>
                <a:spcPts val="0"/>
              </a:spcAft>
              <a:buClr>
                <a:schemeClr val="dk1"/>
              </a:buClr>
              <a:buSzPts val="1100"/>
              <a:buFont typeface="Arial"/>
              <a:buNone/>
            </a:pPr>
            <a:r>
              <a:rPr b="1" lang="en">
                <a:solidFill>
                  <a:srgbClr val="666666"/>
                </a:solidFill>
              </a:rPr>
              <a:t>Artifacts: </a:t>
            </a:r>
            <a:r>
              <a:rPr lang="en">
                <a:solidFill>
                  <a:srgbClr val="666666"/>
                </a:solidFill>
              </a:rPr>
              <a:t>Proto-personas, service blueprint</a:t>
            </a:r>
            <a:endParaRPr>
              <a:solidFill>
                <a:srgbClr val="666666"/>
              </a:solidFill>
            </a:endParaRPr>
          </a:p>
          <a:p>
            <a:pPr indent="0" lvl="0" marL="0" rtl="0" algn="l">
              <a:spcBef>
                <a:spcPts val="0"/>
              </a:spcBef>
              <a:spcAft>
                <a:spcPts val="0"/>
              </a:spcAft>
              <a:buNone/>
            </a:pPr>
            <a:r>
              <a:t/>
            </a:r>
            <a:endParaRPr b="1">
              <a:solidFill>
                <a:srgbClr val="666666"/>
              </a:solidFill>
            </a:endParaRPr>
          </a:p>
        </p:txBody>
      </p:sp>
      <p:sp>
        <p:nvSpPr>
          <p:cNvPr id="707" name="Google Shape;707;p118"/>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0" lang="en"/>
              <a:t>‹#›</a:t>
            </a:fld>
            <a:endParaRPr b="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1" name="Shape 711"/>
        <p:cNvGrpSpPr/>
        <p:nvPr/>
      </p:nvGrpSpPr>
      <p:grpSpPr>
        <a:xfrm>
          <a:off x="0" y="0"/>
          <a:ext cx="0" cy="0"/>
          <a:chOff x="0" y="0"/>
          <a:chExt cx="0" cy="0"/>
        </a:xfrm>
      </p:grpSpPr>
      <p:sp>
        <p:nvSpPr>
          <p:cNvPr id="712" name="Google Shape;712;p119"/>
          <p:cNvSpPr txBox="1"/>
          <p:nvPr>
            <p:ph type="title"/>
          </p:nvPr>
        </p:nvSpPr>
        <p:spPr>
          <a:xfrm>
            <a:off x="909150" y="1021975"/>
            <a:ext cx="2955300" cy="136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Ideate</a:t>
            </a:r>
            <a:endParaRPr/>
          </a:p>
        </p:txBody>
      </p:sp>
      <p:sp>
        <p:nvSpPr>
          <p:cNvPr id="713" name="Google Shape;713;p119"/>
          <p:cNvSpPr txBox="1"/>
          <p:nvPr>
            <p:ph idx="1" type="subTitle"/>
          </p:nvPr>
        </p:nvSpPr>
        <p:spPr>
          <a:xfrm>
            <a:off x="640425" y="2533650"/>
            <a:ext cx="2898900" cy="122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3F3F3"/>
              </a:buClr>
              <a:buSzPts val="1800"/>
              <a:buChar char="●"/>
            </a:pPr>
            <a:r>
              <a:rPr lang="en">
                <a:solidFill>
                  <a:srgbClr val="F3F3F3"/>
                </a:solidFill>
              </a:rPr>
              <a:t>Crazy 8’s</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User flows</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User journey map</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Service blueprint</a:t>
            </a:r>
            <a:endParaRPr>
              <a:solidFill>
                <a:srgbClr val="F3F3F3"/>
              </a:solidFill>
            </a:endParaRPr>
          </a:p>
        </p:txBody>
      </p:sp>
      <p:pic>
        <p:nvPicPr>
          <p:cNvPr id="714" name="Google Shape;714;p119"/>
          <p:cNvPicPr preferRelativeResize="0"/>
          <p:nvPr/>
        </p:nvPicPr>
        <p:blipFill>
          <a:blip r:embed="rId3">
            <a:alphaModFix/>
          </a:blip>
          <a:stretch>
            <a:fillRect/>
          </a:stretch>
        </p:blipFill>
        <p:spPr>
          <a:xfrm>
            <a:off x="4321487" y="0"/>
            <a:ext cx="5146239" cy="5143500"/>
          </a:xfrm>
          <a:prstGeom prst="rect">
            <a:avLst/>
          </a:prstGeom>
          <a:noFill/>
          <a:ln>
            <a:noFill/>
          </a:ln>
        </p:spPr>
      </p:pic>
      <p:sp>
        <p:nvSpPr>
          <p:cNvPr id="715" name="Google Shape;715;p1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9" name="Shape 719"/>
        <p:cNvGrpSpPr/>
        <p:nvPr/>
      </p:nvGrpSpPr>
      <p:grpSpPr>
        <a:xfrm>
          <a:off x="0" y="0"/>
          <a:ext cx="0" cy="0"/>
          <a:chOff x="0" y="0"/>
          <a:chExt cx="0" cy="0"/>
        </a:xfrm>
      </p:grpSpPr>
      <p:sp>
        <p:nvSpPr>
          <p:cNvPr id="720" name="Google Shape;720;p120"/>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Crazy 8’s </a:t>
            </a:r>
            <a:r>
              <a:rPr b="0" lang="en"/>
              <a:t>C</a:t>
            </a:r>
            <a:r>
              <a:rPr b="0" lang="en"/>
              <a:t>o-creation session</a:t>
            </a:r>
            <a:endParaRPr b="0"/>
          </a:p>
        </p:txBody>
      </p:sp>
      <p:pic>
        <p:nvPicPr>
          <p:cNvPr id="721" name="Google Shape;721;p120"/>
          <p:cNvPicPr preferRelativeResize="0"/>
          <p:nvPr/>
        </p:nvPicPr>
        <p:blipFill>
          <a:blip r:embed="rId3">
            <a:alphaModFix/>
          </a:blip>
          <a:stretch>
            <a:fillRect/>
          </a:stretch>
        </p:blipFill>
        <p:spPr>
          <a:xfrm>
            <a:off x="2996350" y="127525"/>
            <a:ext cx="3151300" cy="4201748"/>
          </a:xfrm>
          <a:prstGeom prst="rect">
            <a:avLst/>
          </a:prstGeom>
          <a:noFill/>
          <a:ln>
            <a:noFill/>
          </a:ln>
        </p:spPr>
      </p:pic>
      <p:sp>
        <p:nvSpPr>
          <p:cNvPr id="722" name="Google Shape;722;p1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6" name="Shape 726"/>
        <p:cNvGrpSpPr/>
        <p:nvPr/>
      </p:nvGrpSpPr>
      <p:grpSpPr>
        <a:xfrm>
          <a:off x="0" y="0"/>
          <a:ext cx="0" cy="0"/>
          <a:chOff x="0" y="0"/>
          <a:chExt cx="0" cy="0"/>
        </a:xfrm>
      </p:grpSpPr>
      <p:sp>
        <p:nvSpPr>
          <p:cNvPr id="727" name="Google Shape;727;p121"/>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Crazy 8’s</a:t>
            </a:r>
            <a:r>
              <a:rPr lang="en"/>
              <a:t> </a:t>
            </a:r>
            <a:r>
              <a:rPr b="0" lang="en"/>
              <a:t>Design team working session</a:t>
            </a:r>
            <a:endParaRPr b="0"/>
          </a:p>
        </p:txBody>
      </p:sp>
      <p:pic>
        <p:nvPicPr>
          <p:cNvPr id="728" name="Google Shape;728;p121"/>
          <p:cNvPicPr preferRelativeResize="0"/>
          <p:nvPr/>
        </p:nvPicPr>
        <p:blipFill>
          <a:blip r:embed="rId3">
            <a:alphaModFix/>
          </a:blip>
          <a:stretch>
            <a:fillRect/>
          </a:stretch>
        </p:blipFill>
        <p:spPr>
          <a:xfrm>
            <a:off x="3126572" y="457200"/>
            <a:ext cx="2890856" cy="3854474"/>
          </a:xfrm>
          <a:prstGeom prst="rect">
            <a:avLst/>
          </a:prstGeom>
          <a:noFill/>
          <a:ln>
            <a:noFill/>
          </a:ln>
        </p:spPr>
      </p:pic>
      <p:sp>
        <p:nvSpPr>
          <p:cNvPr id="729" name="Google Shape;729;p1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3" name="Shape 733"/>
        <p:cNvGrpSpPr/>
        <p:nvPr/>
      </p:nvGrpSpPr>
      <p:grpSpPr>
        <a:xfrm>
          <a:off x="0" y="0"/>
          <a:ext cx="0" cy="0"/>
          <a:chOff x="0" y="0"/>
          <a:chExt cx="0" cy="0"/>
        </a:xfrm>
      </p:grpSpPr>
      <p:sp>
        <p:nvSpPr>
          <p:cNvPr id="734" name="Google Shape;734;p122"/>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User Journey Map</a:t>
            </a:r>
            <a:endParaRPr/>
          </a:p>
        </p:txBody>
      </p:sp>
      <p:sp>
        <p:nvSpPr>
          <p:cNvPr id="735" name="Google Shape;735;p1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36" name="Google Shape;736;p122"/>
          <p:cNvPicPr preferRelativeResize="0"/>
          <p:nvPr/>
        </p:nvPicPr>
        <p:blipFill>
          <a:blip r:embed="rId3">
            <a:alphaModFix/>
          </a:blip>
          <a:stretch>
            <a:fillRect/>
          </a:stretch>
        </p:blipFill>
        <p:spPr>
          <a:xfrm>
            <a:off x="226599" y="844350"/>
            <a:ext cx="8690801" cy="31894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0" name="Shape 740"/>
        <p:cNvGrpSpPr/>
        <p:nvPr/>
      </p:nvGrpSpPr>
      <p:grpSpPr>
        <a:xfrm>
          <a:off x="0" y="0"/>
          <a:ext cx="0" cy="0"/>
          <a:chOff x="0" y="0"/>
          <a:chExt cx="0" cy="0"/>
        </a:xfrm>
      </p:grpSpPr>
      <p:sp>
        <p:nvSpPr>
          <p:cNvPr id="741" name="Google Shape;741;p123"/>
          <p:cNvSpPr txBox="1"/>
          <p:nvPr>
            <p:ph type="title"/>
          </p:nvPr>
        </p:nvSpPr>
        <p:spPr>
          <a:xfrm>
            <a:off x="909150" y="427025"/>
            <a:ext cx="53223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Primary User Flow 1</a:t>
            </a:r>
            <a:endParaRPr/>
          </a:p>
        </p:txBody>
      </p:sp>
      <p:sp>
        <p:nvSpPr>
          <p:cNvPr id="742" name="Google Shape;742;p123"/>
          <p:cNvSpPr txBox="1"/>
          <p:nvPr>
            <p:ph idx="1" type="subTitle"/>
          </p:nvPr>
        </p:nvSpPr>
        <p:spPr>
          <a:xfrm>
            <a:off x="909150" y="1324349"/>
            <a:ext cx="7325700" cy="44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CMS Employee</a:t>
            </a:r>
            <a:endParaRPr/>
          </a:p>
        </p:txBody>
      </p:sp>
      <p:sp>
        <p:nvSpPr>
          <p:cNvPr id="743" name="Google Shape;743;p123"/>
          <p:cNvSpPr txBox="1"/>
          <p:nvPr>
            <p:ph idx="2" type="body"/>
          </p:nvPr>
        </p:nvSpPr>
        <p:spPr>
          <a:xfrm>
            <a:off x="2992699" y="1353658"/>
            <a:ext cx="5122500" cy="4488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500"/>
              <a:t>“I want to know </a:t>
            </a:r>
            <a:r>
              <a:rPr b="1" lang="en" sz="1500"/>
              <a:t>when</a:t>
            </a:r>
            <a:r>
              <a:rPr lang="en" sz="1500"/>
              <a:t> my extra monitor will arrive.”</a:t>
            </a:r>
            <a:endParaRPr sz="1500"/>
          </a:p>
        </p:txBody>
      </p:sp>
      <p:sp>
        <p:nvSpPr>
          <p:cNvPr id="744" name="Google Shape;744;p123"/>
          <p:cNvSpPr txBox="1"/>
          <p:nvPr/>
        </p:nvSpPr>
        <p:spPr>
          <a:xfrm>
            <a:off x="901175" y="2121952"/>
            <a:ext cx="1588500" cy="636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1200">
                <a:solidFill>
                  <a:srgbClr val="7F8388"/>
                </a:solidFill>
                <a:latin typeface="Montserrat"/>
                <a:ea typeface="Montserrat"/>
                <a:cs typeface="Montserrat"/>
                <a:sym typeface="Montserrat"/>
              </a:rPr>
              <a:t>Verify Request Submitted</a:t>
            </a:r>
            <a:endParaRPr sz="1200">
              <a:latin typeface="Montserrat"/>
              <a:ea typeface="Montserrat"/>
              <a:cs typeface="Montserrat"/>
              <a:sym typeface="Montserrat"/>
            </a:endParaRPr>
          </a:p>
        </p:txBody>
      </p:sp>
      <p:cxnSp>
        <p:nvCxnSpPr>
          <p:cNvPr id="745" name="Google Shape;745;p123"/>
          <p:cNvCxnSpPr/>
          <p:nvPr/>
        </p:nvCxnSpPr>
        <p:spPr>
          <a:xfrm>
            <a:off x="868325" y="2799631"/>
            <a:ext cx="1654200" cy="0"/>
          </a:xfrm>
          <a:prstGeom prst="straightConnector1">
            <a:avLst/>
          </a:prstGeom>
          <a:noFill/>
          <a:ln cap="flat" cmpd="sng" w="19050">
            <a:solidFill>
              <a:schemeClr val="dk2"/>
            </a:solidFill>
            <a:prstDash val="solid"/>
            <a:round/>
            <a:headEnd len="med" w="med" type="none"/>
            <a:tailEnd len="med" w="med" type="none"/>
          </a:ln>
        </p:spPr>
      </p:cxnSp>
      <p:sp>
        <p:nvSpPr>
          <p:cNvPr id="746" name="Google Shape;746;p123"/>
          <p:cNvSpPr txBox="1"/>
          <p:nvPr/>
        </p:nvSpPr>
        <p:spPr>
          <a:xfrm>
            <a:off x="901175" y="2890225"/>
            <a:ext cx="1588500" cy="547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Confirmation Email</a:t>
            </a:r>
            <a:endParaRPr sz="1200">
              <a:latin typeface="Montserrat"/>
              <a:ea typeface="Montserrat"/>
              <a:cs typeface="Montserrat"/>
              <a:sym typeface="Montserrat"/>
            </a:endParaRPr>
          </a:p>
        </p:txBody>
      </p:sp>
      <p:sp>
        <p:nvSpPr>
          <p:cNvPr id="747" name="Google Shape;747;p123"/>
          <p:cNvSpPr txBox="1"/>
          <p:nvPr/>
        </p:nvSpPr>
        <p:spPr>
          <a:xfrm>
            <a:off x="0" y="2238656"/>
            <a:ext cx="905400" cy="403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200">
                <a:solidFill>
                  <a:srgbClr val="7F8388"/>
                </a:solidFill>
                <a:latin typeface="Montserrat"/>
                <a:ea typeface="Montserrat"/>
                <a:cs typeface="Montserrat"/>
                <a:sym typeface="Montserrat"/>
              </a:rPr>
              <a:t>Does</a:t>
            </a:r>
            <a:endParaRPr b="1" sz="1200">
              <a:latin typeface="Montserrat"/>
              <a:ea typeface="Montserrat"/>
              <a:cs typeface="Montserrat"/>
              <a:sym typeface="Montserrat"/>
            </a:endParaRPr>
          </a:p>
        </p:txBody>
      </p:sp>
      <p:sp>
        <p:nvSpPr>
          <p:cNvPr id="748" name="Google Shape;748;p123"/>
          <p:cNvSpPr txBox="1"/>
          <p:nvPr/>
        </p:nvSpPr>
        <p:spPr>
          <a:xfrm>
            <a:off x="0" y="2957409"/>
            <a:ext cx="905400" cy="403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200">
                <a:solidFill>
                  <a:srgbClr val="7F8388"/>
                </a:solidFill>
                <a:latin typeface="Montserrat"/>
                <a:ea typeface="Montserrat"/>
                <a:cs typeface="Montserrat"/>
                <a:sym typeface="Montserrat"/>
              </a:rPr>
              <a:t>Sees</a:t>
            </a:r>
            <a:endParaRPr b="1" sz="1200">
              <a:latin typeface="Montserrat"/>
              <a:ea typeface="Montserrat"/>
              <a:cs typeface="Montserrat"/>
              <a:sym typeface="Montserrat"/>
            </a:endParaRPr>
          </a:p>
        </p:txBody>
      </p:sp>
      <p:sp>
        <p:nvSpPr>
          <p:cNvPr id="749" name="Google Shape;749;p123"/>
          <p:cNvSpPr txBox="1"/>
          <p:nvPr/>
        </p:nvSpPr>
        <p:spPr>
          <a:xfrm>
            <a:off x="3016500" y="2121877"/>
            <a:ext cx="1588500" cy="636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Checks Approval Status</a:t>
            </a:r>
            <a:endParaRPr sz="1200">
              <a:latin typeface="Montserrat"/>
              <a:ea typeface="Montserrat"/>
              <a:cs typeface="Montserrat"/>
              <a:sym typeface="Montserrat"/>
            </a:endParaRPr>
          </a:p>
        </p:txBody>
      </p:sp>
      <p:cxnSp>
        <p:nvCxnSpPr>
          <p:cNvPr id="750" name="Google Shape;750;p123"/>
          <p:cNvCxnSpPr/>
          <p:nvPr/>
        </p:nvCxnSpPr>
        <p:spPr>
          <a:xfrm>
            <a:off x="2983643" y="2799631"/>
            <a:ext cx="1654200" cy="0"/>
          </a:xfrm>
          <a:prstGeom prst="straightConnector1">
            <a:avLst/>
          </a:prstGeom>
          <a:noFill/>
          <a:ln cap="flat" cmpd="sng" w="19050">
            <a:solidFill>
              <a:schemeClr val="dk2"/>
            </a:solidFill>
            <a:prstDash val="solid"/>
            <a:round/>
            <a:headEnd len="med" w="med" type="none"/>
            <a:tailEnd len="med" w="med" type="none"/>
          </a:ln>
        </p:spPr>
      </p:cxnSp>
      <p:sp>
        <p:nvSpPr>
          <p:cNvPr id="751" name="Google Shape;751;p123"/>
          <p:cNvSpPr txBox="1"/>
          <p:nvPr/>
        </p:nvSpPr>
        <p:spPr>
          <a:xfrm>
            <a:off x="3016500" y="2890225"/>
            <a:ext cx="1588500" cy="547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Approval Email</a:t>
            </a:r>
            <a:endParaRPr sz="1200">
              <a:latin typeface="Montserrat"/>
              <a:ea typeface="Montserrat"/>
              <a:cs typeface="Montserrat"/>
              <a:sym typeface="Montserrat"/>
            </a:endParaRPr>
          </a:p>
        </p:txBody>
      </p:sp>
      <p:cxnSp>
        <p:nvCxnSpPr>
          <p:cNvPr id="752" name="Google Shape;752;p123"/>
          <p:cNvCxnSpPr/>
          <p:nvPr/>
        </p:nvCxnSpPr>
        <p:spPr>
          <a:xfrm>
            <a:off x="2613138" y="2799631"/>
            <a:ext cx="279900" cy="0"/>
          </a:xfrm>
          <a:prstGeom prst="straightConnector1">
            <a:avLst/>
          </a:prstGeom>
          <a:noFill/>
          <a:ln cap="flat" cmpd="sng" w="19050">
            <a:solidFill>
              <a:schemeClr val="dk2"/>
            </a:solidFill>
            <a:prstDash val="solid"/>
            <a:round/>
            <a:headEnd len="med" w="med" type="none"/>
            <a:tailEnd len="med" w="med" type="triangle"/>
          </a:ln>
        </p:spPr>
      </p:cxnSp>
      <p:sp>
        <p:nvSpPr>
          <p:cNvPr id="753" name="Google Shape;753;p123"/>
          <p:cNvSpPr txBox="1"/>
          <p:nvPr/>
        </p:nvSpPr>
        <p:spPr>
          <a:xfrm>
            <a:off x="5170750" y="2121800"/>
            <a:ext cx="1588500" cy="636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Checks Arrival Status</a:t>
            </a:r>
            <a:endParaRPr sz="1200">
              <a:latin typeface="Montserrat"/>
              <a:ea typeface="Montserrat"/>
              <a:cs typeface="Montserrat"/>
              <a:sym typeface="Montserrat"/>
            </a:endParaRPr>
          </a:p>
        </p:txBody>
      </p:sp>
      <p:cxnSp>
        <p:nvCxnSpPr>
          <p:cNvPr id="754" name="Google Shape;754;p123"/>
          <p:cNvCxnSpPr/>
          <p:nvPr/>
        </p:nvCxnSpPr>
        <p:spPr>
          <a:xfrm>
            <a:off x="5137893" y="2799631"/>
            <a:ext cx="1654200" cy="0"/>
          </a:xfrm>
          <a:prstGeom prst="straightConnector1">
            <a:avLst/>
          </a:prstGeom>
          <a:noFill/>
          <a:ln cap="flat" cmpd="sng" w="19050">
            <a:solidFill>
              <a:schemeClr val="dk2"/>
            </a:solidFill>
            <a:prstDash val="solid"/>
            <a:round/>
            <a:headEnd len="med" w="med" type="none"/>
            <a:tailEnd len="med" w="med" type="none"/>
          </a:ln>
        </p:spPr>
      </p:cxnSp>
      <p:sp>
        <p:nvSpPr>
          <p:cNvPr id="755" name="Google Shape;755;p123"/>
          <p:cNvSpPr txBox="1"/>
          <p:nvPr/>
        </p:nvSpPr>
        <p:spPr>
          <a:xfrm>
            <a:off x="5170750" y="2890225"/>
            <a:ext cx="1588500" cy="547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Orders Page</a:t>
            </a:r>
            <a:endParaRPr sz="1200">
              <a:latin typeface="Montserrat"/>
              <a:ea typeface="Montserrat"/>
              <a:cs typeface="Montserrat"/>
              <a:sym typeface="Montserrat"/>
            </a:endParaRPr>
          </a:p>
        </p:txBody>
      </p:sp>
      <p:cxnSp>
        <p:nvCxnSpPr>
          <p:cNvPr id="756" name="Google Shape;756;p123"/>
          <p:cNvCxnSpPr/>
          <p:nvPr/>
        </p:nvCxnSpPr>
        <p:spPr>
          <a:xfrm>
            <a:off x="4767388" y="2799631"/>
            <a:ext cx="279900" cy="0"/>
          </a:xfrm>
          <a:prstGeom prst="straightConnector1">
            <a:avLst/>
          </a:prstGeom>
          <a:noFill/>
          <a:ln cap="flat" cmpd="sng" w="19050">
            <a:solidFill>
              <a:schemeClr val="dk2"/>
            </a:solidFill>
            <a:prstDash val="solid"/>
            <a:round/>
            <a:headEnd len="med" w="med" type="none"/>
            <a:tailEnd len="med" w="med" type="triangle"/>
          </a:ln>
        </p:spPr>
      </p:cxnSp>
      <p:sp>
        <p:nvSpPr>
          <p:cNvPr id="757" name="Google Shape;757;p123"/>
          <p:cNvSpPr txBox="1"/>
          <p:nvPr/>
        </p:nvSpPr>
        <p:spPr>
          <a:xfrm>
            <a:off x="7325000" y="2121875"/>
            <a:ext cx="1588500" cy="636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Checks Delivery Status</a:t>
            </a:r>
            <a:endParaRPr sz="1200">
              <a:latin typeface="Montserrat"/>
              <a:ea typeface="Montserrat"/>
              <a:cs typeface="Montserrat"/>
              <a:sym typeface="Montserrat"/>
            </a:endParaRPr>
          </a:p>
        </p:txBody>
      </p:sp>
      <p:cxnSp>
        <p:nvCxnSpPr>
          <p:cNvPr id="758" name="Google Shape;758;p123"/>
          <p:cNvCxnSpPr/>
          <p:nvPr/>
        </p:nvCxnSpPr>
        <p:spPr>
          <a:xfrm>
            <a:off x="7292143" y="2799631"/>
            <a:ext cx="1654200" cy="0"/>
          </a:xfrm>
          <a:prstGeom prst="straightConnector1">
            <a:avLst/>
          </a:prstGeom>
          <a:noFill/>
          <a:ln cap="flat" cmpd="sng" w="19050">
            <a:solidFill>
              <a:schemeClr val="dk2"/>
            </a:solidFill>
            <a:prstDash val="solid"/>
            <a:round/>
            <a:headEnd len="med" w="med" type="none"/>
            <a:tailEnd len="med" w="med" type="none"/>
          </a:ln>
        </p:spPr>
      </p:cxnSp>
      <p:sp>
        <p:nvSpPr>
          <p:cNvPr id="759" name="Google Shape;759;p123"/>
          <p:cNvSpPr txBox="1"/>
          <p:nvPr/>
        </p:nvSpPr>
        <p:spPr>
          <a:xfrm>
            <a:off x="7325000" y="2890225"/>
            <a:ext cx="1588500" cy="547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Orders Page</a:t>
            </a:r>
            <a:endParaRPr sz="1200">
              <a:latin typeface="Montserrat"/>
              <a:ea typeface="Montserrat"/>
              <a:cs typeface="Montserrat"/>
              <a:sym typeface="Montserrat"/>
            </a:endParaRPr>
          </a:p>
        </p:txBody>
      </p:sp>
      <p:cxnSp>
        <p:nvCxnSpPr>
          <p:cNvPr id="760" name="Google Shape;760;p123"/>
          <p:cNvCxnSpPr/>
          <p:nvPr/>
        </p:nvCxnSpPr>
        <p:spPr>
          <a:xfrm>
            <a:off x="6921638" y="2799631"/>
            <a:ext cx="279900" cy="0"/>
          </a:xfrm>
          <a:prstGeom prst="straightConnector1">
            <a:avLst/>
          </a:prstGeom>
          <a:noFill/>
          <a:ln cap="flat" cmpd="sng" w="19050">
            <a:solidFill>
              <a:schemeClr val="dk2"/>
            </a:solidFill>
            <a:prstDash val="solid"/>
            <a:round/>
            <a:headEnd len="med" w="med" type="none"/>
            <a:tailEnd len="med" w="med" type="triangle"/>
          </a:ln>
        </p:spPr>
      </p:cxnSp>
      <p:pic>
        <p:nvPicPr>
          <p:cNvPr id="761" name="Google Shape;761;p123"/>
          <p:cNvPicPr preferRelativeResize="0"/>
          <p:nvPr/>
        </p:nvPicPr>
        <p:blipFill>
          <a:blip r:embed="rId3">
            <a:alphaModFix/>
          </a:blip>
          <a:stretch>
            <a:fillRect/>
          </a:stretch>
        </p:blipFill>
        <p:spPr>
          <a:xfrm>
            <a:off x="1115225" y="3656075"/>
            <a:ext cx="1160390" cy="803350"/>
          </a:xfrm>
          <a:prstGeom prst="rect">
            <a:avLst/>
          </a:prstGeom>
          <a:noFill/>
          <a:ln>
            <a:noFill/>
          </a:ln>
        </p:spPr>
      </p:pic>
      <p:pic>
        <p:nvPicPr>
          <p:cNvPr id="762" name="Google Shape;762;p123"/>
          <p:cNvPicPr preferRelativeResize="0"/>
          <p:nvPr/>
        </p:nvPicPr>
        <p:blipFill>
          <a:blip r:embed="rId4">
            <a:alphaModFix/>
          </a:blip>
          <a:stretch>
            <a:fillRect/>
          </a:stretch>
        </p:blipFill>
        <p:spPr>
          <a:xfrm>
            <a:off x="3276325" y="3527450"/>
            <a:ext cx="1068825" cy="1060594"/>
          </a:xfrm>
          <a:prstGeom prst="rect">
            <a:avLst/>
          </a:prstGeom>
          <a:noFill/>
          <a:ln>
            <a:noFill/>
          </a:ln>
        </p:spPr>
      </p:pic>
      <p:pic>
        <p:nvPicPr>
          <p:cNvPr id="763" name="Google Shape;763;p123"/>
          <p:cNvPicPr preferRelativeResize="0"/>
          <p:nvPr/>
        </p:nvPicPr>
        <p:blipFill>
          <a:blip r:embed="rId5">
            <a:alphaModFix/>
          </a:blip>
          <a:stretch>
            <a:fillRect/>
          </a:stretch>
        </p:blipFill>
        <p:spPr>
          <a:xfrm>
            <a:off x="5455711" y="3489687"/>
            <a:ext cx="1018575" cy="1136125"/>
          </a:xfrm>
          <a:prstGeom prst="rect">
            <a:avLst/>
          </a:prstGeom>
          <a:noFill/>
          <a:ln>
            <a:noFill/>
          </a:ln>
        </p:spPr>
      </p:pic>
      <p:pic>
        <p:nvPicPr>
          <p:cNvPr id="764" name="Google Shape;764;p123"/>
          <p:cNvPicPr preferRelativeResize="0"/>
          <p:nvPr/>
        </p:nvPicPr>
        <p:blipFill>
          <a:blip r:embed="rId6">
            <a:alphaModFix/>
          </a:blip>
          <a:stretch>
            <a:fillRect/>
          </a:stretch>
        </p:blipFill>
        <p:spPr>
          <a:xfrm>
            <a:off x="7609963" y="3493637"/>
            <a:ext cx="1018575" cy="1128237"/>
          </a:xfrm>
          <a:prstGeom prst="rect">
            <a:avLst/>
          </a:prstGeom>
          <a:noFill/>
          <a:ln>
            <a:noFill/>
          </a:ln>
        </p:spPr>
      </p:pic>
      <p:cxnSp>
        <p:nvCxnSpPr>
          <p:cNvPr id="765" name="Google Shape;765;p123"/>
          <p:cNvCxnSpPr/>
          <p:nvPr/>
        </p:nvCxnSpPr>
        <p:spPr>
          <a:xfrm>
            <a:off x="2613138" y="4057756"/>
            <a:ext cx="279900" cy="0"/>
          </a:xfrm>
          <a:prstGeom prst="straightConnector1">
            <a:avLst/>
          </a:prstGeom>
          <a:noFill/>
          <a:ln cap="flat" cmpd="sng" w="19050">
            <a:solidFill>
              <a:schemeClr val="dk2"/>
            </a:solidFill>
            <a:prstDash val="solid"/>
            <a:round/>
            <a:headEnd len="med" w="med" type="none"/>
            <a:tailEnd len="med" w="med" type="triangle"/>
          </a:ln>
        </p:spPr>
      </p:cxnSp>
      <p:cxnSp>
        <p:nvCxnSpPr>
          <p:cNvPr id="766" name="Google Shape;766;p123"/>
          <p:cNvCxnSpPr/>
          <p:nvPr/>
        </p:nvCxnSpPr>
        <p:spPr>
          <a:xfrm>
            <a:off x="4767388" y="4057756"/>
            <a:ext cx="279900" cy="0"/>
          </a:xfrm>
          <a:prstGeom prst="straightConnector1">
            <a:avLst/>
          </a:prstGeom>
          <a:noFill/>
          <a:ln cap="flat" cmpd="sng" w="19050">
            <a:solidFill>
              <a:schemeClr val="dk2"/>
            </a:solidFill>
            <a:prstDash val="solid"/>
            <a:round/>
            <a:headEnd len="med" w="med" type="none"/>
            <a:tailEnd len="med" w="med" type="triangle"/>
          </a:ln>
        </p:spPr>
      </p:cxnSp>
      <p:cxnSp>
        <p:nvCxnSpPr>
          <p:cNvPr id="767" name="Google Shape;767;p123"/>
          <p:cNvCxnSpPr/>
          <p:nvPr/>
        </p:nvCxnSpPr>
        <p:spPr>
          <a:xfrm>
            <a:off x="6921638" y="4057756"/>
            <a:ext cx="279900" cy="0"/>
          </a:xfrm>
          <a:prstGeom prst="straightConnector1">
            <a:avLst/>
          </a:prstGeom>
          <a:noFill/>
          <a:ln cap="flat" cmpd="sng" w="19050">
            <a:solidFill>
              <a:schemeClr val="dk2"/>
            </a:solidFill>
            <a:prstDash val="solid"/>
            <a:round/>
            <a:headEnd len="med" w="med" type="none"/>
            <a:tailEnd len="med" w="med" type="triangle"/>
          </a:ln>
        </p:spPr>
      </p:cxnSp>
      <p:sp>
        <p:nvSpPr>
          <p:cNvPr id="768" name="Google Shape;768;p123"/>
          <p:cNvSpPr txBox="1"/>
          <p:nvPr>
            <p:ph idx="12" type="sldNum"/>
          </p:nvPr>
        </p:nvSpPr>
        <p:spPr>
          <a:xfrm>
            <a:off x="7859358" y="46256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0" name="Shape 610"/>
        <p:cNvGrpSpPr/>
        <p:nvPr/>
      </p:nvGrpSpPr>
      <p:grpSpPr>
        <a:xfrm>
          <a:off x="0" y="0"/>
          <a:ext cx="0" cy="0"/>
          <a:chOff x="0" y="0"/>
          <a:chExt cx="0" cy="0"/>
        </a:xfrm>
      </p:grpSpPr>
      <p:sp>
        <p:nvSpPr>
          <p:cNvPr id="611" name="Google Shape;611;p106"/>
          <p:cNvSpPr txBox="1"/>
          <p:nvPr>
            <p:ph idx="1" type="subTitle"/>
          </p:nvPr>
        </p:nvSpPr>
        <p:spPr>
          <a:xfrm>
            <a:off x="6054525" y="275975"/>
            <a:ext cx="2955300" cy="122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E5340"/>
                </a:solidFill>
              </a:rPr>
              <a:t>Jordan Watts, </a:t>
            </a:r>
            <a:endParaRPr>
              <a:solidFill>
                <a:srgbClr val="EE5340"/>
              </a:solidFill>
            </a:endParaRPr>
          </a:p>
          <a:p>
            <a:pPr indent="0" lvl="0" marL="0" rtl="0" algn="l">
              <a:spcBef>
                <a:spcPts val="0"/>
              </a:spcBef>
              <a:spcAft>
                <a:spcPts val="0"/>
              </a:spcAft>
              <a:buClr>
                <a:schemeClr val="dk1"/>
              </a:buClr>
              <a:buSzPts val="1100"/>
              <a:buFont typeface="Arial"/>
              <a:buNone/>
            </a:pPr>
            <a:r>
              <a:rPr b="0" lang="en">
                <a:solidFill>
                  <a:srgbClr val="7F8388"/>
                </a:solidFill>
              </a:rPr>
              <a:t>UX Coach</a:t>
            </a:r>
            <a:endParaRPr b="0">
              <a:solidFill>
                <a:srgbClr val="7F8388"/>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612" name="Google Shape;612;p106"/>
          <p:cNvSpPr txBox="1"/>
          <p:nvPr>
            <p:ph idx="4294967295" type="subTitle"/>
          </p:nvPr>
        </p:nvSpPr>
        <p:spPr>
          <a:xfrm>
            <a:off x="6054525" y="2013137"/>
            <a:ext cx="2884500" cy="12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EE5340"/>
                </a:solidFill>
              </a:rPr>
              <a:t>Amanda Mancuso, </a:t>
            </a:r>
            <a:endParaRPr b="1">
              <a:solidFill>
                <a:srgbClr val="EE5340"/>
              </a:solidFill>
            </a:endParaRPr>
          </a:p>
          <a:p>
            <a:pPr indent="0" lvl="0" marL="0" rtl="0" algn="l">
              <a:spcBef>
                <a:spcPts val="0"/>
              </a:spcBef>
              <a:spcAft>
                <a:spcPts val="0"/>
              </a:spcAft>
              <a:buNone/>
            </a:pPr>
            <a:r>
              <a:rPr lang="en">
                <a:solidFill>
                  <a:srgbClr val="7F8388"/>
                </a:solidFill>
              </a:rPr>
              <a:t>UX Designer</a:t>
            </a:r>
            <a:endParaRPr>
              <a:solidFill>
                <a:srgbClr val="7F8388"/>
              </a:solidFill>
            </a:endParaRPr>
          </a:p>
        </p:txBody>
      </p:sp>
      <p:sp>
        <p:nvSpPr>
          <p:cNvPr id="613" name="Google Shape;613;p106"/>
          <p:cNvSpPr txBox="1"/>
          <p:nvPr>
            <p:ph idx="4294967295" type="subTitle"/>
          </p:nvPr>
        </p:nvSpPr>
        <p:spPr>
          <a:xfrm>
            <a:off x="6054525" y="3767520"/>
            <a:ext cx="2736300" cy="121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EE5340"/>
                </a:solidFill>
              </a:rPr>
              <a:t>Tyler Bolchoz,</a:t>
            </a:r>
            <a:endParaRPr b="1">
              <a:solidFill>
                <a:srgbClr val="EE5340"/>
              </a:solidFill>
            </a:endParaRPr>
          </a:p>
          <a:p>
            <a:pPr indent="0" lvl="0" marL="0" rtl="0" algn="l">
              <a:spcBef>
                <a:spcPts val="0"/>
              </a:spcBef>
              <a:spcAft>
                <a:spcPts val="0"/>
              </a:spcAft>
              <a:buNone/>
            </a:pPr>
            <a:r>
              <a:rPr lang="en">
                <a:solidFill>
                  <a:srgbClr val="7F8388"/>
                </a:solidFill>
              </a:rPr>
              <a:t>Product Designer</a:t>
            </a:r>
            <a:endParaRPr>
              <a:solidFill>
                <a:srgbClr val="7F8388"/>
              </a:solidFill>
            </a:endParaRPr>
          </a:p>
        </p:txBody>
      </p:sp>
      <p:pic>
        <p:nvPicPr>
          <p:cNvPr id="614" name="Google Shape;614;p106"/>
          <p:cNvPicPr preferRelativeResize="0"/>
          <p:nvPr/>
        </p:nvPicPr>
        <p:blipFill rotWithShape="1">
          <a:blip r:embed="rId3">
            <a:alphaModFix/>
          </a:blip>
          <a:srcRect b="550" l="562" r="838" t="1179"/>
          <a:stretch/>
        </p:blipFill>
        <p:spPr>
          <a:xfrm>
            <a:off x="4925057" y="275984"/>
            <a:ext cx="1014775" cy="1011469"/>
          </a:xfrm>
          <a:prstGeom prst="rect">
            <a:avLst/>
          </a:prstGeom>
          <a:noFill/>
          <a:ln>
            <a:noFill/>
          </a:ln>
        </p:spPr>
      </p:pic>
      <p:pic>
        <p:nvPicPr>
          <p:cNvPr id="615" name="Google Shape;615;p106"/>
          <p:cNvPicPr preferRelativeResize="0"/>
          <p:nvPr/>
        </p:nvPicPr>
        <p:blipFill rotWithShape="1">
          <a:blip r:embed="rId4">
            <a:alphaModFix/>
          </a:blip>
          <a:srcRect b="819" l="1257" r="1228" t="503"/>
          <a:stretch/>
        </p:blipFill>
        <p:spPr>
          <a:xfrm>
            <a:off x="4925057" y="2013137"/>
            <a:ext cx="1029156" cy="1028700"/>
          </a:xfrm>
          <a:prstGeom prst="rect">
            <a:avLst/>
          </a:prstGeom>
          <a:noFill/>
          <a:ln>
            <a:noFill/>
          </a:ln>
        </p:spPr>
      </p:pic>
      <p:pic>
        <p:nvPicPr>
          <p:cNvPr id="616" name="Google Shape;616;p106"/>
          <p:cNvPicPr preferRelativeResize="0"/>
          <p:nvPr/>
        </p:nvPicPr>
        <p:blipFill rotWithShape="1">
          <a:blip r:embed="rId5">
            <a:alphaModFix/>
          </a:blip>
          <a:srcRect b="33333" l="0" r="0" t="0"/>
          <a:stretch/>
        </p:blipFill>
        <p:spPr>
          <a:xfrm>
            <a:off x="4925057" y="3767520"/>
            <a:ext cx="1014983" cy="1014984"/>
          </a:xfrm>
          <a:prstGeom prst="rect">
            <a:avLst/>
          </a:prstGeom>
          <a:noFill/>
          <a:ln>
            <a:noFill/>
          </a:ln>
        </p:spPr>
      </p:pic>
      <p:sp>
        <p:nvSpPr>
          <p:cNvPr id="617" name="Google Shape;617;p106"/>
          <p:cNvSpPr txBox="1"/>
          <p:nvPr>
            <p:ph type="title"/>
          </p:nvPr>
        </p:nvSpPr>
        <p:spPr>
          <a:xfrm>
            <a:off x="357000" y="1174375"/>
            <a:ext cx="3507300" cy="136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Introductions</a:t>
            </a:r>
            <a:endParaRPr/>
          </a:p>
        </p:txBody>
      </p:sp>
      <p:sp>
        <p:nvSpPr>
          <p:cNvPr id="618" name="Google Shape;618;p10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2" name="Shape 772"/>
        <p:cNvGrpSpPr/>
        <p:nvPr/>
      </p:nvGrpSpPr>
      <p:grpSpPr>
        <a:xfrm>
          <a:off x="0" y="0"/>
          <a:ext cx="0" cy="0"/>
          <a:chOff x="0" y="0"/>
          <a:chExt cx="0" cy="0"/>
        </a:xfrm>
      </p:grpSpPr>
      <p:sp>
        <p:nvSpPr>
          <p:cNvPr id="773" name="Google Shape;773;p124"/>
          <p:cNvSpPr txBox="1"/>
          <p:nvPr>
            <p:ph type="title"/>
          </p:nvPr>
        </p:nvSpPr>
        <p:spPr>
          <a:xfrm>
            <a:off x="909150" y="427025"/>
            <a:ext cx="53403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Primary User Flow 2</a:t>
            </a:r>
            <a:endParaRPr/>
          </a:p>
        </p:txBody>
      </p:sp>
      <p:sp>
        <p:nvSpPr>
          <p:cNvPr id="774" name="Google Shape;774;p124"/>
          <p:cNvSpPr txBox="1"/>
          <p:nvPr>
            <p:ph idx="1" type="subTitle"/>
          </p:nvPr>
        </p:nvSpPr>
        <p:spPr>
          <a:xfrm>
            <a:off x="909150" y="1334434"/>
            <a:ext cx="7325700" cy="4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CMS Employee</a:t>
            </a:r>
            <a:endParaRPr/>
          </a:p>
        </p:txBody>
      </p:sp>
      <p:sp>
        <p:nvSpPr>
          <p:cNvPr id="775" name="Google Shape;775;p124"/>
          <p:cNvSpPr txBox="1"/>
          <p:nvPr>
            <p:ph idx="2" type="body"/>
          </p:nvPr>
        </p:nvSpPr>
        <p:spPr>
          <a:xfrm>
            <a:off x="2893050" y="1369602"/>
            <a:ext cx="7325700" cy="5835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500"/>
              <a:t>“I want to </a:t>
            </a:r>
            <a:r>
              <a:rPr b="1" lang="en" sz="1500"/>
              <a:t>be alerted</a:t>
            </a:r>
            <a:r>
              <a:rPr lang="en" sz="1500"/>
              <a:t> on the status of my monitor request.”</a:t>
            </a:r>
            <a:endParaRPr sz="1500"/>
          </a:p>
        </p:txBody>
      </p:sp>
      <p:sp>
        <p:nvSpPr>
          <p:cNvPr id="776" name="Google Shape;776;p124"/>
          <p:cNvSpPr txBox="1"/>
          <p:nvPr/>
        </p:nvSpPr>
        <p:spPr>
          <a:xfrm>
            <a:off x="901175" y="2127750"/>
            <a:ext cx="1588500" cy="583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Searches for Order</a:t>
            </a:r>
            <a:endParaRPr sz="1200">
              <a:latin typeface="Montserrat"/>
              <a:ea typeface="Montserrat"/>
              <a:cs typeface="Montserrat"/>
              <a:sym typeface="Montserrat"/>
            </a:endParaRPr>
          </a:p>
        </p:txBody>
      </p:sp>
      <p:cxnSp>
        <p:nvCxnSpPr>
          <p:cNvPr id="777" name="Google Shape;777;p124"/>
          <p:cNvCxnSpPr/>
          <p:nvPr/>
        </p:nvCxnSpPr>
        <p:spPr>
          <a:xfrm>
            <a:off x="868325" y="2752400"/>
            <a:ext cx="1654200" cy="0"/>
          </a:xfrm>
          <a:prstGeom prst="straightConnector1">
            <a:avLst/>
          </a:prstGeom>
          <a:noFill/>
          <a:ln cap="flat" cmpd="sng" w="19050">
            <a:solidFill>
              <a:schemeClr val="dk2"/>
            </a:solidFill>
            <a:prstDash val="solid"/>
            <a:round/>
            <a:headEnd len="med" w="med" type="none"/>
            <a:tailEnd len="med" w="med" type="none"/>
          </a:ln>
        </p:spPr>
      </p:cxnSp>
      <p:sp>
        <p:nvSpPr>
          <p:cNvPr id="778" name="Google Shape;778;p124"/>
          <p:cNvSpPr txBox="1"/>
          <p:nvPr/>
        </p:nvSpPr>
        <p:spPr>
          <a:xfrm>
            <a:off x="901175" y="2843000"/>
            <a:ext cx="1588500" cy="583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Confirmation Email</a:t>
            </a:r>
            <a:endParaRPr sz="1200">
              <a:latin typeface="Montserrat"/>
              <a:ea typeface="Montserrat"/>
              <a:cs typeface="Montserrat"/>
              <a:sym typeface="Montserrat"/>
            </a:endParaRPr>
          </a:p>
        </p:txBody>
      </p:sp>
      <p:sp>
        <p:nvSpPr>
          <p:cNvPr id="779" name="Google Shape;779;p124"/>
          <p:cNvSpPr txBox="1"/>
          <p:nvPr/>
        </p:nvSpPr>
        <p:spPr>
          <a:xfrm>
            <a:off x="0" y="2217900"/>
            <a:ext cx="905400" cy="403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200">
                <a:solidFill>
                  <a:srgbClr val="7F8388"/>
                </a:solidFill>
                <a:latin typeface="Montserrat"/>
                <a:ea typeface="Montserrat"/>
                <a:cs typeface="Montserrat"/>
                <a:sym typeface="Montserrat"/>
              </a:rPr>
              <a:t>Does</a:t>
            </a:r>
            <a:endParaRPr b="1" sz="1200">
              <a:latin typeface="Montserrat"/>
              <a:ea typeface="Montserrat"/>
              <a:cs typeface="Montserrat"/>
              <a:sym typeface="Montserrat"/>
            </a:endParaRPr>
          </a:p>
        </p:txBody>
      </p:sp>
      <p:sp>
        <p:nvSpPr>
          <p:cNvPr id="780" name="Google Shape;780;p124"/>
          <p:cNvSpPr txBox="1"/>
          <p:nvPr/>
        </p:nvSpPr>
        <p:spPr>
          <a:xfrm>
            <a:off x="0" y="2933150"/>
            <a:ext cx="905400" cy="403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200">
                <a:solidFill>
                  <a:srgbClr val="7F8388"/>
                </a:solidFill>
                <a:latin typeface="Montserrat"/>
                <a:ea typeface="Montserrat"/>
                <a:cs typeface="Montserrat"/>
                <a:sym typeface="Montserrat"/>
              </a:rPr>
              <a:t>Sees</a:t>
            </a:r>
            <a:endParaRPr b="1" sz="1200">
              <a:latin typeface="Montserrat"/>
              <a:ea typeface="Montserrat"/>
              <a:cs typeface="Montserrat"/>
              <a:sym typeface="Montserrat"/>
            </a:endParaRPr>
          </a:p>
        </p:txBody>
      </p:sp>
      <p:sp>
        <p:nvSpPr>
          <p:cNvPr id="781" name="Google Shape;781;p124"/>
          <p:cNvSpPr txBox="1"/>
          <p:nvPr/>
        </p:nvSpPr>
        <p:spPr>
          <a:xfrm>
            <a:off x="3016500" y="2127750"/>
            <a:ext cx="1588500" cy="583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Clicks “View Orders” Link</a:t>
            </a:r>
            <a:endParaRPr sz="1200">
              <a:latin typeface="Montserrat"/>
              <a:ea typeface="Montserrat"/>
              <a:cs typeface="Montserrat"/>
              <a:sym typeface="Montserrat"/>
            </a:endParaRPr>
          </a:p>
        </p:txBody>
      </p:sp>
      <p:cxnSp>
        <p:nvCxnSpPr>
          <p:cNvPr id="782" name="Google Shape;782;p124"/>
          <p:cNvCxnSpPr/>
          <p:nvPr/>
        </p:nvCxnSpPr>
        <p:spPr>
          <a:xfrm>
            <a:off x="2983643" y="2752400"/>
            <a:ext cx="1654200" cy="0"/>
          </a:xfrm>
          <a:prstGeom prst="straightConnector1">
            <a:avLst/>
          </a:prstGeom>
          <a:noFill/>
          <a:ln cap="flat" cmpd="sng" w="19050">
            <a:solidFill>
              <a:schemeClr val="dk2"/>
            </a:solidFill>
            <a:prstDash val="solid"/>
            <a:round/>
            <a:headEnd len="med" w="med" type="none"/>
            <a:tailEnd len="med" w="med" type="none"/>
          </a:ln>
        </p:spPr>
      </p:cxnSp>
      <p:sp>
        <p:nvSpPr>
          <p:cNvPr id="783" name="Google Shape;783;p124"/>
          <p:cNvSpPr txBox="1"/>
          <p:nvPr/>
        </p:nvSpPr>
        <p:spPr>
          <a:xfrm>
            <a:off x="3016500" y="2843000"/>
            <a:ext cx="1588500" cy="583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Confirmation Email</a:t>
            </a:r>
            <a:endParaRPr sz="1200">
              <a:latin typeface="Montserrat"/>
              <a:ea typeface="Montserrat"/>
              <a:cs typeface="Montserrat"/>
              <a:sym typeface="Montserrat"/>
            </a:endParaRPr>
          </a:p>
        </p:txBody>
      </p:sp>
      <p:cxnSp>
        <p:nvCxnSpPr>
          <p:cNvPr id="784" name="Google Shape;784;p124"/>
          <p:cNvCxnSpPr/>
          <p:nvPr/>
        </p:nvCxnSpPr>
        <p:spPr>
          <a:xfrm>
            <a:off x="2613138" y="2752400"/>
            <a:ext cx="279900" cy="0"/>
          </a:xfrm>
          <a:prstGeom prst="straightConnector1">
            <a:avLst/>
          </a:prstGeom>
          <a:noFill/>
          <a:ln cap="flat" cmpd="sng" w="19050">
            <a:solidFill>
              <a:schemeClr val="dk2"/>
            </a:solidFill>
            <a:prstDash val="solid"/>
            <a:round/>
            <a:headEnd len="med" w="med" type="none"/>
            <a:tailEnd len="med" w="med" type="triangle"/>
          </a:ln>
        </p:spPr>
      </p:cxnSp>
      <p:sp>
        <p:nvSpPr>
          <p:cNvPr id="785" name="Google Shape;785;p124"/>
          <p:cNvSpPr txBox="1"/>
          <p:nvPr/>
        </p:nvSpPr>
        <p:spPr>
          <a:xfrm>
            <a:off x="5170750" y="2127750"/>
            <a:ext cx="1588500" cy="583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Finds Order</a:t>
            </a:r>
            <a:endParaRPr sz="1200">
              <a:latin typeface="Montserrat"/>
              <a:ea typeface="Montserrat"/>
              <a:cs typeface="Montserrat"/>
              <a:sym typeface="Montserrat"/>
            </a:endParaRPr>
          </a:p>
        </p:txBody>
      </p:sp>
      <p:cxnSp>
        <p:nvCxnSpPr>
          <p:cNvPr id="786" name="Google Shape;786;p124"/>
          <p:cNvCxnSpPr/>
          <p:nvPr/>
        </p:nvCxnSpPr>
        <p:spPr>
          <a:xfrm>
            <a:off x="5137893" y="2752400"/>
            <a:ext cx="1654200" cy="0"/>
          </a:xfrm>
          <a:prstGeom prst="straightConnector1">
            <a:avLst/>
          </a:prstGeom>
          <a:noFill/>
          <a:ln cap="flat" cmpd="sng" w="19050">
            <a:solidFill>
              <a:schemeClr val="dk2"/>
            </a:solidFill>
            <a:prstDash val="solid"/>
            <a:round/>
            <a:headEnd len="med" w="med" type="none"/>
            <a:tailEnd len="med" w="med" type="none"/>
          </a:ln>
        </p:spPr>
      </p:cxnSp>
      <p:sp>
        <p:nvSpPr>
          <p:cNvPr id="787" name="Google Shape;787;p124"/>
          <p:cNvSpPr txBox="1"/>
          <p:nvPr/>
        </p:nvSpPr>
        <p:spPr>
          <a:xfrm>
            <a:off x="5170750" y="2843000"/>
            <a:ext cx="1588500" cy="583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Orders Page</a:t>
            </a:r>
            <a:endParaRPr sz="1200">
              <a:latin typeface="Montserrat"/>
              <a:ea typeface="Montserrat"/>
              <a:cs typeface="Montserrat"/>
              <a:sym typeface="Montserrat"/>
            </a:endParaRPr>
          </a:p>
        </p:txBody>
      </p:sp>
      <p:cxnSp>
        <p:nvCxnSpPr>
          <p:cNvPr id="788" name="Google Shape;788;p124"/>
          <p:cNvCxnSpPr/>
          <p:nvPr/>
        </p:nvCxnSpPr>
        <p:spPr>
          <a:xfrm>
            <a:off x="4767388" y="2752400"/>
            <a:ext cx="279900" cy="0"/>
          </a:xfrm>
          <a:prstGeom prst="straightConnector1">
            <a:avLst/>
          </a:prstGeom>
          <a:noFill/>
          <a:ln cap="flat" cmpd="sng" w="19050">
            <a:solidFill>
              <a:schemeClr val="dk2"/>
            </a:solidFill>
            <a:prstDash val="solid"/>
            <a:round/>
            <a:headEnd len="med" w="med" type="none"/>
            <a:tailEnd len="med" w="med" type="triangle"/>
          </a:ln>
        </p:spPr>
      </p:cxnSp>
      <p:sp>
        <p:nvSpPr>
          <p:cNvPr id="789" name="Google Shape;789;p124"/>
          <p:cNvSpPr txBox="1"/>
          <p:nvPr/>
        </p:nvSpPr>
        <p:spPr>
          <a:xfrm>
            <a:off x="7325000" y="2127750"/>
            <a:ext cx="1588500" cy="583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Turns on Status Change Alerts</a:t>
            </a:r>
            <a:endParaRPr sz="1200">
              <a:latin typeface="Montserrat"/>
              <a:ea typeface="Montserrat"/>
              <a:cs typeface="Montserrat"/>
              <a:sym typeface="Montserrat"/>
            </a:endParaRPr>
          </a:p>
        </p:txBody>
      </p:sp>
      <p:cxnSp>
        <p:nvCxnSpPr>
          <p:cNvPr id="790" name="Google Shape;790;p124"/>
          <p:cNvCxnSpPr/>
          <p:nvPr/>
        </p:nvCxnSpPr>
        <p:spPr>
          <a:xfrm>
            <a:off x="7292143" y="2752400"/>
            <a:ext cx="1654200" cy="0"/>
          </a:xfrm>
          <a:prstGeom prst="straightConnector1">
            <a:avLst/>
          </a:prstGeom>
          <a:noFill/>
          <a:ln cap="flat" cmpd="sng" w="19050">
            <a:solidFill>
              <a:schemeClr val="dk2"/>
            </a:solidFill>
            <a:prstDash val="solid"/>
            <a:round/>
            <a:headEnd len="med" w="med" type="none"/>
            <a:tailEnd len="med" w="med" type="none"/>
          </a:ln>
        </p:spPr>
      </p:cxnSp>
      <p:sp>
        <p:nvSpPr>
          <p:cNvPr id="791" name="Google Shape;791;p124"/>
          <p:cNvSpPr txBox="1"/>
          <p:nvPr/>
        </p:nvSpPr>
        <p:spPr>
          <a:xfrm>
            <a:off x="7325000" y="2843000"/>
            <a:ext cx="1588500" cy="583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7F8388"/>
                </a:solidFill>
                <a:latin typeface="Montserrat"/>
                <a:ea typeface="Montserrat"/>
                <a:cs typeface="Montserrat"/>
                <a:sym typeface="Montserrat"/>
              </a:rPr>
              <a:t>Order Alerts</a:t>
            </a:r>
            <a:endParaRPr sz="1200">
              <a:latin typeface="Montserrat"/>
              <a:ea typeface="Montserrat"/>
              <a:cs typeface="Montserrat"/>
              <a:sym typeface="Montserrat"/>
            </a:endParaRPr>
          </a:p>
        </p:txBody>
      </p:sp>
      <p:cxnSp>
        <p:nvCxnSpPr>
          <p:cNvPr id="792" name="Google Shape;792;p124"/>
          <p:cNvCxnSpPr/>
          <p:nvPr/>
        </p:nvCxnSpPr>
        <p:spPr>
          <a:xfrm>
            <a:off x="6921638" y="2752400"/>
            <a:ext cx="279900" cy="0"/>
          </a:xfrm>
          <a:prstGeom prst="straightConnector1">
            <a:avLst/>
          </a:prstGeom>
          <a:noFill/>
          <a:ln cap="flat" cmpd="sng" w="19050">
            <a:solidFill>
              <a:schemeClr val="dk2"/>
            </a:solidFill>
            <a:prstDash val="solid"/>
            <a:round/>
            <a:headEnd len="med" w="med" type="none"/>
            <a:tailEnd len="med" w="med" type="triangle"/>
          </a:ln>
        </p:spPr>
      </p:cxnSp>
      <p:pic>
        <p:nvPicPr>
          <p:cNvPr id="793" name="Google Shape;793;p124"/>
          <p:cNvPicPr preferRelativeResize="0"/>
          <p:nvPr/>
        </p:nvPicPr>
        <p:blipFill>
          <a:blip r:embed="rId3">
            <a:alphaModFix/>
          </a:blip>
          <a:stretch>
            <a:fillRect/>
          </a:stretch>
        </p:blipFill>
        <p:spPr>
          <a:xfrm>
            <a:off x="1115225" y="3656075"/>
            <a:ext cx="1160390" cy="803350"/>
          </a:xfrm>
          <a:prstGeom prst="rect">
            <a:avLst/>
          </a:prstGeom>
          <a:noFill/>
          <a:ln>
            <a:noFill/>
          </a:ln>
        </p:spPr>
      </p:pic>
      <p:pic>
        <p:nvPicPr>
          <p:cNvPr id="794" name="Google Shape;794;p124"/>
          <p:cNvPicPr preferRelativeResize="0"/>
          <p:nvPr/>
        </p:nvPicPr>
        <p:blipFill>
          <a:blip r:embed="rId4">
            <a:alphaModFix/>
          </a:blip>
          <a:stretch>
            <a:fillRect/>
          </a:stretch>
        </p:blipFill>
        <p:spPr>
          <a:xfrm>
            <a:off x="3276325" y="3527450"/>
            <a:ext cx="1068825" cy="1060594"/>
          </a:xfrm>
          <a:prstGeom prst="rect">
            <a:avLst/>
          </a:prstGeom>
          <a:noFill/>
          <a:ln>
            <a:noFill/>
          </a:ln>
        </p:spPr>
      </p:pic>
      <p:pic>
        <p:nvPicPr>
          <p:cNvPr id="795" name="Google Shape;795;p124"/>
          <p:cNvPicPr preferRelativeResize="0"/>
          <p:nvPr/>
        </p:nvPicPr>
        <p:blipFill>
          <a:blip r:embed="rId5">
            <a:alphaModFix/>
          </a:blip>
          <a:stretch>
            <a:fillRect/>
          </a:stretch>
        </p:blipFill>
        <p:spPr>
          <a:xfrm>
            <a:off x="5455711" y="3489687"/>
            <a:ext cx="1018575" cy="1136125"/>
          </a:xfrm>
          <a:prstGeom prst="rect">
            <a:avLst/>
          </a:prstGeom>
          <a:noFill/>
          <a:ln>
            <a:noFill/>
          </a:ln>
        </p:spPr>
      </p:pic>
      <p:pic>
        <p:nvPicPr>
          <p:cNvPr id="796" name="Google Shape;796;p124"/>
          <p:cNvPicPr preferRelativeResize="0"/>
          <p:nvPr/>
        </p:nvPicPr>
        <p:blipFill>
          <a:blip r:embed="rId6">
            <a:alphaModFix/>
          </a:blip>
          <a:stretch>
            <a:fillRect/>
          </a:stretch>
        </p:blipFill>
        <p:spPr>
          <a:xfrm>
            <a:off x="7539050" y="3477550"/>
            <a:ext cx="1160400" cy="1160400"/>
          </a:xfrm>
          <a:prstGeom prst="rect">
            <a:avLst/>
          </a:prstGeom>
          <a:noFill/>
          <a:ln>
            <a:noFill/>
          </a:ln>
        </p:spPr>
      </p:pic>
      <p:cxnSp>
        <p:nvCxnSpPr>
          <p:cNvPr id="797" name="Google Shape;797;p124"/>
          <p:cNvCxnSpPr/>
          <p:nvPr/>
        </p:nvCxnSpPr>
        <p:spPr>
          <a:xfrm>
            <a:off x="2613138" y="4057750"/>
            <a:ext cx="279900" cy="0"/>
          </a:xfrm>
          <a:prstGeom prst="straightConnector1">
            <a:avLst/>
          </a:prstGeom>
          <a:noFill/>
          <a:ln cap="flat" cmpd="sng" w="19050">
            <a:solidFill>
              <a:schemeClr val="dk2"/>
            </a:solidFill>
            <a:prstDash val="solid"/>
            <a:round/>
            <a:headEnd len="med" w="med" type="none"/>
            <a:tailEnd len="med" w="med" type="triangle"/>
          </a:ln>
        </p:spPr>
      </p:cxnSp>
      <p:cxnSp>
        <p:nvCxnSpPr>
          <p:cNvPr id="798" name="Google Shape;798;p124"/>
          <p:cNvCxnSpPr/>
          <p:nvPr/>
        </p:nvCxnSpPr>
        <p:spPr>
          <a:xfrm>
            <a:off x="4767388" y="4057750"/>
            <a:ext cx="279900" cy="0"/>
          </a:xfrm>
          <a:prstGeom prst="straightConnector1">
            <a:avLst/>
          </a:prstGeom>
          <a:noFill/>
          <a:ln cap="flat" cmpd="sng" w="19050">
            <a:solidFill>
              <a:schemeClr val="dk2"/>
            </a:solidFill>
            <a:prstDash val="solid"/>
            <a:round/>
            <a:headEnd len="med" w="med" type="none"/>
            <a:tailEnd len="med" w="med" type="triangle"/>
          </a:ln>
        </p:spPr>
      </p:cxnSp>
      <p:cxnSp>
        <p:nvCxnSpPr>
          <p:cNvPr id="799" name="Google Shape;799;p124"/>
          <p:cNvCxnSpPr/>
          <p:nvPr/>
        </p:nvCxnSpPr>
        <p:spPr>
          <a:xfrm>
            <a:off x="6921638" y="4057750"/>
            <a:ext cx="279900" cy="0"/>
          </a:xfrm>
          <a:prstGeom prst="straightConnector1">
            <a:avLst/>
          </a:prstGeom>
          <a:noFill/>
          <a:ln cap="flat" cmpd="sng" w="19050">
            <a:solidFill>
              <a:schemeClr val="dk2"/>
            </a:solidFill>
            <a:prstDash val="solid"/>
            <a:round/>
            <a:headEnd len="med" w="med" type="none"/>
            <a:tailEnd len="med" w="med" type="triangle"/>
          </a:ln>
        </p:spPr>
      </p:cxnSp>
      <p:sp>
        <p:nvSpPr>
          <p:cNvPr id="800" name="Google Shape;800;p124"/>
          <p:cNvSpPr txBox="1"/>
          <p:nvPr>
            <p:ph idx="12" type="sldNum"/>
          </p:nvPr>
        </p:nvSpPr>
        <p:spPr>
          <a:xfrm>
            <a:off x="7859358" y="46256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4" name="Shape 804"/>
        <p:cNvGrpSpPr/>
        <p:nvPr/>
      </p:nvGrpSpPr>
      <p:grpSpPr>
        <a:xfrm>
          <a:off x="0" y="0"/>
          <a:ext cx="0" cy="0"/>
          <a:chOff x="0" y="0"/>
          <a:chExt cx="0" cy="0"/>
        </a:xfrm>
      </p:grpSpPr>
      <p:sp>
        <p:nvSpPr>
          <p:cNvPr id="805" name="Google Shape;805;p125"/>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Service Blueprint </a:t>
            </a:r>
            <a:r>
              <a:rPr b="0" lang="en" u="sng">
                <a:solidFill>
                  <a:schemeClr val="hlink"/>
                </a:solidFill>
                <a:hlinkClick r:id="rId3"/>
              </a:rPr>
              <a:t>Miro link</a:t>
            </a:r>
            <a:endParaRPr/>
          </a:p>
        </p:txBody>
      </p:sp>
      <p:sp>
        <p:nvSpPr>
          <p:cNvPr id="806" name="Google Shape;806;p1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07" name="Google Shape;807;p125"/>
          <p:cNvPicPr preferRelativeResize="0"/>
          <p:nvPr/>
        </p:nvPicPr>
        <p:blipFill rotWithShape="1">
          <a:blip r:embed="rId4">
            <a:alphaModFix/>
          </a:blip>
          <a:srcRect b="3113" l="0" r="0" t="3113"/>
          <a:stretch/>
        </p:blipFill>
        <p:spPr>
          <a:xfrm>
            <a:off x="624738" y="162000"/>
            <a:ext cx="7894526" cy="42907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1" name="Shape 811"/>
        <p:cNvGrpSpPr/>
        <p:nvPr/>
      </p:nvGrpSpPr>
      <p:grpSpPr>
        <a:xfrm>
          <a:off x="0" y="0"/>
          <a:ext cx="0" cy="0"/>
          <a:chOff x="0" y="0"/>
          <a:chExt cx="0" cy="0"/>
        </a:xfrm>
      </p:grpSpPr>
      <p:sp>
        <p:nvSpPr>
          <p:cNvPr id="812" name="Google Shape;812;p126"/>
          <p:cNvSpPr txBox="1"/>
          <p:nvPr>
            <p:ph type="title"/>
          </p:nvPr>
        </p:nvSpPr>
        <p:spPr>
          <a:xfrm>
            <a:off x="909150" y="1174375"/>
            <a:ext cx="2955300" cy="136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Prototype</a:t>
            </a:r>
            <a:endParaRPr/>
          </a:p>
        </p:txBody>
      </p:sp>
      <p:sp>
        <p:nvSpPr>
          <p:cNvPr id="813" name="Google Shape;813;p126"/>
          <p:cNvSpPr txBox="1"/>
          <p:nvPr>
            <p:ph idx="1" type="subTitle"/>
          </p:nvPr>
        </p:nvSpPr>
        <p:spPr>
          <a:xfrm>
            <a:off x="909150" y="2686050"/>
            <a:ext cx="3187200" cy="122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3F3F3"/>
              </a:buClr>
              <a:buSzPts val="1800"/>
              <a:buChar char="●"/>
            </a:pPr>
            <a:r>
              <a:rPr lang="en">
                <a:solidFill>
                  <a:srgbClr val="F3F3F3"/>
                </a:solidFill>
              </a:rPr>
              <a:t>Wireframes </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Clickable prototype</a:t>
            </a:r>
            <a:endParaRPr>
              <a:solidFill>
                <a:srgbClr val="F3F3F3"/>
              </a:solidFill>
            </a:endParaRPr>
          </a:p>
        </p:txBody>
      </p:sp>
      <p:pic>
        <p:nvPicPr>
          <p:cNvPr id="814" name="Google Shape;814;p126"/>
          <p:cNvPicPr preferRelativeResize="0"/>
          <p:nvPr/>
        </p:nvPicPr>
        <p:blipFill>
          <a:blip r:embed="rId3">
            <a:alphaModFix/>
          </a:blip>
          <a:stretch>
            <a:fillRect/>
          </a:stretch>
        </p:blipFill>
        <p:spPr>
          <a:xfrm>
            <a:off x="4401150" y="894310"/>
            <a:ext cx="4742850" cy="3354880"/>
          </a:xfrm>
          <a:prstGeom prst="rect">
            <a:avLst/>
          </a:prstGeom>
          <a:noFill/>
          <a:ln>
            <a:noFill/>
          </a:ln>
        </p:spPr>
      </p:pic>
      <p:sp>
        <p:nvSpPr>
          <p:cNvPr id="815" name="Google Shape;815;p1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9" name="Shape 819"/>
        <p:cNvGrpSpPr/>
        <p:nvPr/>
      </p:nvGrpSpPr>
      <p:grpSpPr>
        <a:xfrm>
          <a:off x="0" y="0"/>
          <a:ext cx="0" cy="0"/>
          <a:chOff x="0" y="0"/>
          <a:chExt cx="0" cy="0"/>
        </a:xfrm>
      </p:grpSpPr>
      <p:sp>
        <p:nvSpPr>
          <p:cNvPr id="820" name="Google Shape;820;p127"/>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Wireframes and clickable prototype </a:t>
            </a:r>
            <a:r>
              <a:rPr b="0" lang="en" u="sng">
                <a:solidFill>
                  <a:schemeClr val="hlink"/>
                </a:solidFill>
                <a:hlinkClick r:id="rId3"/>
              </a:rPr>
              <a:t>Invision link</a:t>
            </a:r>
            <a:endParaRPr/>
          </a:p>
        </p:txBody>
      </p:sp>
      <p:pic>
        <p:nvPicPr>
          <p:cNvPr id="821" name="Google Shape;821;p127"/>
          <p:cNvPicPr preferRelativeResize="0"/>
          <p:nvPr/>
        </p:nvPicPr>
        <p:blipFill>
          <a:blip r:embed="rId4">
            <a:alphaModFix/>
          </a:blip>
          <a:stretch>
            <a:fillRect/>
          </a:stretch>
        </p:blipFill>
        <p:spPr>
          <a:xfrm>
            <a:off x="5108350" y="1152151"/>
            <a:ext cx="3151432" cy="2828699"/>
          </a:xfrm>
          <a:prstGeom prst="rect">
            <a:avLst/>
          </a:prstGeom>
          <a:noFill/>
          <a:ln cap="flat" cmpd="sng" w="9525">
            <a:solidFill>
              <a:schemeClr val="dk2"/>
            </a:solidFill>
            <a:prstDash val="solid"/>
            <a:round/>
            <a:headEnd len="sm" w="sm" type="none"/>
            <a:tailEnd len="sm" w="sm" type="none"/>
          </a:ln>
        </p:spPr>
      </p:pic>
      <p:pic>
        <p:nvPicPr>
          <p:cNvPr id="822" name="Google Shape;822;p127"/>
          <p:cNvPicPr preferRelativeResize="0"/>
          <p:nvPr/>
        </p:nvPicPr>
        <p:blipFill>
          <a:blip r:embed="rId5">
            <a:alphaModFix/>
          </a:blip>
          <a:stretch>
            <a:fillRect/>
          </a:stretch>
        </p:blipFill>
        <p:spPr>
          <a:xfrm>
            <a:off x="686050" y="1152150"/>
            <a:ext cx="4221549" cy="2828700"/>
          </a:xfrm>
          <a:prstGeom prst="rect">
            <a:avLst/>
          </a:prstGeom>
          <a:noFill/>
          <a:ln>
            <a:noFill/>
          </a:ln>
        </p:spPr>
      </p:pic>
      <p:sp>
        <p:nvSpPr>
          <p:cNvPr id="823" name="Google Shape;823;p1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7" name="Shape 827"/>
        <p:cNvGrpSpPr/>
        <p:nvPr/>
      </p:nvGrpSpPr>
      <p:grpSpPr>
        <a:xfrm>
          <a:off x="0" y="0"/>
          <a:ext cx="0" cy="0"/>
          <a:chOff x="0" y="0"/>
          <a:chExt cx="0" cy="0"/>
        </a:xfrm>
      </p:grpSpPr>
      <p:sp>
        <p:nvSpPr>
          <p:cNvPr id="828" name="Google Shape;828;p128"/>
          <p:cNvSpPr txBox="1"/>
          <p:nvPr>
            <p:ph type="title"/>
          </p:nvPr>
        </p:nvSpPr>
        <p:spPr>
          <a:xfrm>
            <a:off x="909150" y="1174375"/>
            <a:ext cx="2955300" cy="136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a:t>
            </a:r>
            <a:endParaRPr/>
          </a:p>
        </p:txBody>
      </p:sp>
      <p:sp>
        <p:nvSpPr>
          <p:cNvPr id="829" name="Google Shape;829;p128"/>
          <p:cNvSpPr txBox="1"/>
          <p:nvPr>
            <p:ph idx="1" type="subTitle"/>
          </p:nvPr>
        </p:nvSpPr>
        <p:spPr>
          <a:xfrm>
            <a:off x="469250" y="2686050"/>
            <a:ext cx="3529500" cy="122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3F3F3"/>
              </a:buClr>
              <a:buSzPts val="1800"/>
              <a:buChar char="●"/>
            </a:pPr>
            <a:r>
              <a:rPr lang="en">
                <a:solidFill>
                  <a:srgbClr val="F3F3F3"/>
                </a:solidFill>
              </a:rPr>
              <a:t>Usability study</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Alignment workshops</a:t>
            </a:r>
            <a:endParaRPr>
              <a:solidFill>
                <a:srgbClr val="F3F3F3"/>
              </a:solidFill>
            </a:endParaRPr>
          </a:p>
        </p:txBody>
      </p:sp>
      <p:pic>
        <p:nvPicPr>
          <p:cNvPr id="830" name="Google Shape;830;p128"/>
          <p:cNvPicPr preferRelativeResize="0"/>
          <p:nvPr/>
        </p:nvPicPr>
        <p:blipFill rotWithShape="1">
          <a:blip r:embed="rId3">
            <a:alphaModFix/>
          </a:blip>
          <a:srcRect b="0" l="11849" r="10648" t="0"/>
          <a:stretch/>
        </p:blipFill>
        <p:spPr>
          <a:xfrm>
            <a:off x="4987225" y="1328050"/>
            <a:ext cx="3855452" cy="2487401"/>
          </a:xfrm>
          <a:prstGeom prst="rect">
            <a:avLst/>
          </a:prstGeom>
          <a:noFill/>
          <a:ln>
            <a:noFill/>
          </a:ln>
        </p:spPr>
      </p:pic>
      <p:sp>
        <p:nvSpPr>
          <p:cNvPr id="831" name="Google Shape;831;p1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5" name="Shape 835"/>
        <p:cNvGrpSpPr/>
        <p:nvPr/>
      </p:nvGrpSpPr>
      <p:grpSpPr>
        <a:xfrm>
          <a:off x="0" y="0"/>
          <a:ext cx="0" cy="0"/>
          <a:chOff x="0" y="0"/>
          <a:chExt cx="0" cy="0"/>
        </a:xfrm>
      </p:grpSpPr>
      <p:sp>
        <p:nvSpPr>
          <p:cNvPr id="836" name="Google Shape;836;p129"/>
          <p:cNvSpPr txBox="1"/>
          <p:nvPr>
            <p:ph type="title"/>
          </p:nvPr>
        </p:nvSpPr>
        <p:spPr>
          <a:xfrm>
            <a:off x="909150" y="1174375"/>
            <a:ext cx="2955300" cy="136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Build</a:t>
            </a:r>
            <a:endParaRPr/>
          </a:p>
        </p:txBody>
      </p:sp>
      <p:sp>
        <p:nvSpPr>
          <p:cNvPr id="837" name="Google Shape;837;p129"/>
          <p:cNvSpPr txBox="1"/>
          <p:nvPr>
            <p:ph idx="1" type="subTitle"/>
          </p:nvPr>
        </p:nvSpPr>
        <p:spPr>
          <a:xfrm>
            <a:off x="575250" y="2686050"/>
            <a:ext cx="3663000" cy="122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3F3F3"/>
              </a:buClr>
              <a:buSzPts val="1800"/>
              <a:buChar char="●"/>
            </a:pPr>
            <a:r>
              <a:rPr lang="en">
                <a:solidFill>
                  <a:srgbClr val="F3F3F3"/>
                </a:solidFill>
              </a:rPr>
              <a:t>Service delivery pilot</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Catalog prototype</a:t>
            </a:r>
            <a:endParaRPr>
              <a:solidFill>
                <a:srgbClr val="F3F3F3"/>
              </a:solidFill>
            </a:endParaRPr>
          </a:p>
        </p:txBody>
      </p:sp>
      <p:pic>
        <p:nvPicPr>
          <p:cNvPr id="838" name="Google Shape;838;p129"/>
          <p:cNvPicPr preferRelativeResize="0"/>
          <p:nvPr/>
        </p:nvPicPr>
        <p:blipFill rotWithShape="1">
          <a:blip r:embed="rId3">
            <a:alphaModFix/>
          </a:blip>
          <a:srcRect b="0" l="5177" r="0" t="0"/>
          <a:stretch/>
        </p:blipFill>
        <p:spPr>
          <a:xfrm>
            <a:off x="4572000" y="152400"/>
            <a:ext cx="4588351" cy="4838699"/>
          </a:xfrm>
          <a:prstGeom prst="rect">
            <a:avLst/>
          </a:prstGeom>
          <a:noFill/>
          <a:ln>
            <a:noFill/>
          </a:ln>
        </p:spPr>
      </p:pic>
      <p:sp>
        <p:nvSpPr>
          <p:cNvPr id="839" name="Google Shape;839;p1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3" name="Shape 843"/>
        <p:cNvGrpSpPr/>
        <p:nvPr/>
      </p:nvGrpSpPr>
      <p:grpSpPr>
        <a:xfrm>
          <a:off x="0" y="0"/>
          <a:ext cx="0" cy="0"/>
          <a:chOff x="0" y="0"/>
          <a:chExt cx="0" cy="0"/>
        </a:xfrm>
      </p:grpSpPr>
      <p:sp>
        <p:nvSpPr>
          <p:cNvPr id="844" name="Google Shape;844;p130"/>
          <p:cNvSpPr txBox="1"/>
          <p:nvPr>
            <p:ph type="title"/>
          </p:nvPr>
        </p:nvSpPr>
        <p:spPr>
          <a:xfrm>
            <a:off x="909150" y="717175"/>
            <a:ext cx="3084600" cy="136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Suggestions for Future Projects</a:t>
            </a:r>
            <a:endParaRPr sz="3000"/>
          </a:p>
        </p:txBody>
      </p:sp>
      <p:sp>
        <p:nvSpPr>
          <p:cNvPr id="845" name="Google Shape;845;p1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sz="1300"/>
              <a:t>‹#›</a:t>
            </a:fld>
            <a:endParaRPr sz="1300"/>
          </a:p>
        </p:txBody>
      </p:sp>
      <p:sp>
        <p:nvSpPr>
          <p:cNvPr id="846" name="Google Shape;846;p130"/>
          <p:cNvSpPr txBox="1"/>
          <p:nvPr>
            <p:ph idx="1" type="subTitle"/>
          </p:nvPr>
        </p:nvSpPr>
        <p:spPr>
          <a:xfrm>
            <a:off x="258950" y="2228850"/>
            <a:ext cx="3972000" cy="122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3F3F3"/>
              </a:buClr>
              <a:buSzPts val="1800"/>
              <a:buChar char="●"/>
            </a:pPr>
            <a:r>
              <a:rPr lang="en">
                <a:solidFill>
                  <a:srgbClr val="F3F3F3"/>
                </a:solidFill>
              </a:rPr>
              <a:t>Start with questions, </a:t>
            </a:r>
            <a:endParaRPr>
              <a:solidFill>
                <a:srgbClr val="F3F3F3"/>
              </a:solidFill>
            </a:endParaRPr>
          </a:p>
          <a:p>
            <a:pPr indent="0" lvl="0" marL="457200" rtl="0" algn="l">
              <a:spcBef>
                <a:spcPts val="0"/>
              </a:spcBef>
              <a:spcAft>
                <a:spcPts val="0"/>
              </a:spcAft>
              <a:buNone/>
            </a:pPr>
            <a:r>
              <a:rPr lang="en">
                <a:solidFill>
                  <a:srgbClr val="F3F3F3"/>
                </a:solidFill>
              </a:rPr>
              <a:t>not solutions</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Build in time for discovery</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Provide designers access </a:t>
            </a:r>
            <a:endParaRPr>
              <a:solidFill>
                <a:srgbClr val="F3F3F3"/>
              </a:solidFill>
            </a:endParaRPr>
          </a:p>
          <a:p>
            <a:pPr indent="0" lvl="0" marL="457200" rtl="0" algn="l">
              <a:spcBef>
                <a:spcPts val="0"/>
              </a:spcBef>
              <a:spcAft>
                <a:spcPts val="0"/>
              </a:spcAft>
              <a:buNone/>
            </a:pPr>
            <a:r>
              <a:rPr lang="en">
                <a:solidFill>
                  <a:srgbClr val="F3F3F3"/>
                </a:solidFill>
              </a:rPr>
              <a:t>to a variety of stakeholders</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Prioritize iterative design</a:t>
            </a:r>
            <a:endParaRPr>
              <a:solidFill>
                <a:srgbClr val="F3F3F3"/>
              </a:solidFill>
            </a:endParaRPr>
          </a:p>
        </p:txBody>
      </p:sp>
      <p:pic>
        <p:nvPicPr>
          <p:cNvPr id="847" name="Google Shape;847;p130"/>
          <p:cNvPicPr preferRelativeResize="0"/>
          <p:nvPr/>
        </p:nvPicPr>
        <p:blipFill>
          <a:blip r:embed="rId3">
            <a:alphaModFix/>
          </a:blip>
          <a:stretch>
            <a:fillRect/>
          </a:stretch>
        </p:blipFill>
        <p:spPr>
          <a:xfrm>
            <a:off x="4717250" y="1623762"/>
            <a:ext cx="4350552" cy="220077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1" name="Shape 851"/>
        <p:cNvGrpSpPr/>
        <p:nvPr/>
      </p:nvGrpSpPr>
      <p:grpSpPr>
        <a:xfrm>
          <a:off x="0" y="0"/>
          <a:ext cx="0" cy="0"/>
          <a:chOff x="0" y="0"/>
          <a:chExt cx="0" cy="0"/>
        </a:xfrm>
      </p:grpSpPr>
      <p:sp>
        <p:nvSpPr>
          <p:cNvPr id="852" name="Google Shape;852;p131"/>
          <p:cNvSpPr txBox="1"/>
          <p:nvPr>
            <p:ph type="title"/>
          </p:nvPr>
        </p:nvSpPr>
        <p:spPr>
          <a:xfrm>
            <a:off x="909150" y="1003725"/>
            <a:ext cx="7325700" cy="298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853" name="Google Shape;853;p131"/>
          <p:cNvSpPr txBox="1"/>
          <p:nvPr>
            <p:ph idx="1" type="subTitle"/>
          </p:nvPr>
        </p:nvSpPr>
        <p:spPr>
          <a:xfrm>
            <a:off x="909150" y="4124375"/>
            <a:ext cx="7325700" cy="46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31"/>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8" name="Shape 858"/>
        <p:cNvGrpSpPr/>
        <p:nvPr/>
      </p:nvGrpSpPr>
      <p:grpSpPr>
        <a:xfrm>
          <a:off x="0" y="0"/>
          <a:ext cx="0" cy="0"/>
          <a:chOff x="0" y="0"/>
          <a:chExt cx="0" cy="0"/>
        </a:xfrm>
      </p:grpSpPr>
      <p:sp>
        <p:nvSpPr>
          <p:cNvPr id="859" name="Google Shape;859;p132"/>
          <p:cNvSpPr txBox="1"/>
          <p:nvPr>
            <p:ph type="title"/>
          </p:nvPr>
        </p:nvSpPr>
        <p:spPr>
          <a:xfrm>
            <a:off x="909150" y="1003725"/>
            <a:ext cx="7325700" cy="298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Backup slides</a:t>
            </a:r>
            <a:endParaRPr/>
          </a:p>
        </p:txBody>
      </p:sp>
      <p:sp>
        <p:nvSpPr>
          <p:cNvPr id="860" name="Google Shape;860;p132"/>
          <p:cNvSpPr txBox="1"/>
          <p:nvPr>
            <p:ph idx="1" type="subTitle"/>
          </p:nvPr>
        </p:nvSpPr>
        <p:spPr>
          <a:xfrm>
            <a:off x="909150" y="4124375"/>
            <a:ext cx="7325700" cy="46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32"/>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5" name="Shape 865"/>
        <p:cNvGrpSpPr/>
        <p:nvPr/>
      </p:nvGrpSpPr>
      <p:grpSpPr>
        <a:xfrm>
          <a:off x="0" y="0"/>
          <a:ext cx="0" cy="0"/>
          <a:chOff x="0" y="0"/>
          <a:chExt cx="0" cy="0"/>
        </a:xfrm>
      </p:grpSpPr>
      <p:sp>
        <p:nvSpPr>
          <p:cNvPr id="866" name="Google Shape;866;p133"/>
          <p:cNvSpPr txBox="1"/>
          <p:nvPr>
            <p:ph type="title"/>
          </p:nvPr>
        </p:nvSpPr>
        <p:spPr>
          <a:xfrm>
            <a:off x="909150" y="863200"/>
            <a:ext cx="7325700" cy="327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User research</a:t>
            </a:r>
            <a:endParaRPr/>
          </a:p>
        </p:txBody>
      </p:sp>
      <p:sp>
        <p:nvSpPr>
          <p:cNvPr id="867" name="Google Shape;867;p133"/>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68" name="Google Shape;868;p133"/>
          <p:cNvPicPr preferRelativeResize="0"/>
          <p:nvPr/>
        </p:nvPicPr>
        <p:blipFill>
          <a:blip r:embed="rId3">
            <a:alphaModFix/>
          </a:blip>
          <a:stretch>
            <a:fillRect/>
          </a:stretch>
        </p:blipFill>
        <p:spPr>
          <a:xfrm>
            <a:off x="6976950" y="2995500"/>
            <a:ext cx="2148000" cy="214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2" name="Shape 622"/>
        <p:cNvGrpSpPr/>
        <p:nvPr/>
      </p:nvGrpSpPr>
      <p:grpSpPr>
        <a:xfrm>
          <a:off x="0" y="0"/>
          <a:ext cx="0" cy="0"/>
          <a:chOff x="0" y="0"/>
          <a:chExt cx="0" cy="0"/>
        </a:xfrm>
      </p:grpSpPr>
      <p:sp>
        <p:nvSpPr>
          <p:cNvPr id="623" name="Google Shape;623;p107"/>
          <p:cNvSpPr txBox="1"/>
          <p:nvPr>
            <p:ph type="title"/>
          </p:nvPr>
        </p:nvSpPr>
        <p:spPr>
          <a:xfrm>
            <a:off x="370450" y="2049119"/>
            <a:ext cx="3941100" cy="75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Project overview</a:t>
            </a:r>
            <a:endParaRPr sz="3000"/>
          </a:p>
        </p:txBody>
      </p:sp>
      <p:pic>
        <p:nvPicPr>
          <p:cNvPr id="624" name="Google Shape;624;p107"/>
          <p:cNvPicPr preferRelativeResize="0"/>
          <p:nvPr/>
        </p:nvPicPr>
        <p:blipFill rotWithShape="1">
          <a:blip r:embed="rId3">
            <a:alphaModFix/>
          </a:blip>
          <a:srcRect b="0" l="563" r="553" t="0"/>
          <a:stretch/>
        </p:blipFill>
        <p:spPr>
          <a:xfrm>
            <a:off x="4691375" y="354412"/>
            <a:ext cx="4384973" cy="4434675"/>
          </a:xfrm>
          <a:prstGeom prst="rect">
            <a:avLst/>
          </a:prstGeom>
          <a:noFill/>
          <a:ln>
            <a:noFill/>
          </a:ln>
        </p:spPr>
      </p:pic>
      <p:sp>
        <p:nvSpPr>
          <p:cNvPr id="625" name="Google Shape;625;p10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2" name="Shape 872"/>
        <p:cNvGrpSpPr/>
        <p:nvPr/>
      </p:nvGrpSpPr>
      <p:grpSpPr>
        <a:xfrm>
          <a:off x="0" y="0"/>
          <a:ext cx="0" cy="0"/>
          <a:chOff x="0" y="0"/>
          <a:chExt cx="0" cy="0"/>
        </a:xfrm>
      </p:grpSpPr>
      <p:sp>
        <p:nvSpPr>
          <p:cNvPr id="873" name="Google Shape;873;p134"/>
          <p:cNvSpPr txBox="1"/>
          <p:nvPr>
            <p:ph type="title"/>
          </p:nvPr>
        </p:nvSpPr>
        <p:spPr>
          <a:xfrm>
            <a:off x="918400" y="681300"/>
            <a:ext cx="7307100" cy="53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Steps for actionable research</a:t>
            </a:r>
            <a:endParaRPr/>
          </a:p>
        </p:txBody>
      </p:sp>
      <p:sp>
        <p:nvSpPr>
          <p:cNvPr id="874" name="Google Shape;874;p134"/>
          <p:cNvSpPr txBox="1"/>
          <p:nvPr>
            <p:ph idx="1" type="body"/>
          </p:nvPr>
        </p:nvSpPr>
        <p:spPr>
          <a:xfrm>
            <a:off x="918400" y="1549781"/>
            <a:ext cx="7307100" cy="291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Decide on a research goal and method</a:t>
            </a:r>
            <a:endParaRPr/>
          </a:p>
          <a:p>
            <a:pPr indent="-342900" lvl="0" marL="457200" rtl="0" algn="l">
              <a:spcBef>
                <a:spcPts val="0"/>
              </a:spcBef>
              <a:spcAft>
                <a:spcPts val="0"/>
              </a:spcAft>
              <a:buSzPts val="1800"/>
              <a:buAutoNum type="arabicPeriod"/>
            </a:pPr>
            <a:r>
              <a:rPr lang="en"/>
              <a:t>Recruit relevant participants</a:t>
            </a:r>
            <a:endParaRPr/>
          </a:p>
          <a:p>
            <a:pPr indent="-342900" lvl="0" marL="457200" rtl="0" algn="l">
              <a:spcBef>
                <a:spcPts val="0"/>
              </a:spcBef>
              <a:spcAft>
                <a:spcPts val="0"/>
              </a:spcAft>
              <a:buSzPts val="1800"/>
              <a:buAutoNum type="arabicPeriod"/>
            </a:pPr>
            <a:r>
              <a:rPr lang="en"/>
              <a:t>Practice running the session</a:t>
            </a:r>
            <a:endParaRPr/>
          </a:p>
          <a:p>
            <a:pPr indent="-342900" lvl="0" marL="457200" rtl="0" algn="l">
              <a:spcBef>
                <a:spcPts val="0"/>
              </a:spcBef>
              <a:spcAft>
                <a:spcPts val="0"/>
              </a:spcAft>
              <a:buSzPts val="1800"/>
              <a:buAutoNum type="arabicPeriod"/>
            </a:pPr>
            <a:r>
              <a:rPr lang="en"/>
              <a:t>Capture insights so they can be easily shared</a:t>
            </a:r>
            <a:endParaRPr/>
          </a:p>
          <a:p>
            <a:pPr indent="-342900" lvl="0" marL="457200" rtl="0" algn="l">
              <a:spcBef>
                <a:spcPts val="0"/>
              </a:spcBef>
              <a:spcAft>
                <a:spcPts val="0"/>
              </a:spcAft>
              <a:buSzPts val="1800"/>
              <a:buAutoNum type="arabicPeriod"/>
            </a:pPr>
            <a:r>
              <a:rPr lang="en"/>
              <a:t>Add opportunities and pain points to your backlog</a:t>
            </a:r>
            <a:endParaRPr/>
          </a:p>
        </p:txBody>
      </p:sp>
      <p:sp>
        <p:nvSpPr>
          <p:cNvPr id="875" name="Google Shape;875;p134"/>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0" lang="en"/>
              <a:t>‹#›</a:t>
            </a:fld>
            <a:endParaRPr b="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9" name="Shape 879"/>
        <p:cNvGrpSpPr/>
        <p:nvPr/>
      </p:nvGrpSpPr>
      <p:grpSpPr>
        <a:xfrm>
          <a:off x="0" y="0"/>
          <a:ext cx="0" cy="0"/>
          <a:chOff x="0" y="0"/>
          <a:chExt cx="0" cy="0"/>
        </a:xfrm>
      </p:grpSpPr>
      <p:sp>
        <p:nvSpPr>
          <p:cNvPr id="880" name="Google Shape;880;p135"/>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Journey maps</a:t>
            </a:r>
            <a:endParaRPr/>
          </a:p>
        </p:txBody>
      </p:sp>
      <p:sp>
        <p:nvSpPr>
          <p:cNvPr id="881" name="Google Shape;881;p1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0" lang="en" sz="1300">
                <a:solidFill>
                  <a:srgbClr val="7F8388"/>
                </a:solidFill>
              </a:rPr>
              <a:t>‹#›</a:t>
            </a:fld>
            <a:endParaRPr b="0" sz="1300">
              <a:solidFill>
                <a:srgbClr val="7F8388"/>
              </a:solidFill>
            </a:endParaRPr>
          </a:p>
        </p:txBody>
      </p:sp>
      <p:pic>
        <p:nvPicPr>
          <p:cNvPr id="882" name="Google Shape;882;p135"/>
          <p:cNvPicPr preferRelativeResize="0"/>
          <p:nvPr/>
        </p:nvPicPr>
        <p:blipFill rotWithShape="1">
          <a:blip r:embed="rId3">
            <a:alphaModFix/>
          </a:blip>
          <a:srcRect b="0" l="0" r="803" t="0"/>
          <a:stretch/>
        </p:blipFill>
        <p:spPr>
          <a:xfrm>
            <a:off x="333987" y="830913"/>
            <a:ext cx="8476026" cy="33292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6" name="Shape 886"/>
        <p:cNvGrpSpPr/>
        <p:nvPr/>
      </p:nvGrpSpPr>
      <p:grpSpPr>
        <a:xfrm>
          <a:off x="0" y="0"/>
          <a:ext cx="0" cy="0"/>
          <a:chOff x="0" y="0"/>
          <a:chExt cx="0" cy="0"/>
        </a:xfrm>
      </p:grpSpPr>
      <p:sp>
        <p:nvSpPr>
          <p:cNvPr id="887" name="Google Shape;887;p1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3327A"/>
                </a:solidFill>
              </a:rPr>
              <a:t>Get more from your research</a:t>
            </a:r>
            <a:endParaRPr>
              <a:solidFill>
                <a:srgbClr val="53327A"/>
              </a:solidFill>
            </a:endParaRPr>
          </a:p>
        </p:txBody>
      </p:sp>
      <p:pic>
        <p:nvPicPr>
          <p:cNvPr id="888" name="Google Shape;888;p136"/>
          <p:cNvPicPr preferRelativeResize="0"/>
          <p:nvPr/>
        </p:nvPicPr>
        <p:blipFill rotWithShape="1">
          <a:blip r:embed="rId3">
            <a:alphaModFix/>
          </a:blip>
          <a:srcRect b="17312" l="3488" r="2738" t="8733"/>
          <a:stretch/>
        </p:blipFill>
        <p:spPr>
          <a:xfrm>
            <a:off x="4917750" y="1503400"/>
            <a:ext cx="3403203" cy="2012701"/>
          </a:xfrm>
          <a:prstGeom prst="rect">
            <a:avLst/>
          </a:prstGeom>
          <a:noFill/>
          <a:ln>
            <a:noFill/>
          </a:ln>
        </p:spPr>
      </p:pic>
      <p:sp>
        <p:nvSpPr>
          <p:cNvPr id="889" name="Google Shape;889;p136"/>
          <p:cNvSpPr txBox="1"/>
          <p:nvPr>
            <p:ph idx="1" type="body"/>
          </p:nvPr>
        </p:nvSpPr>
        <p:spPr>
          <a:xfrm>
            <a:off x="311700" y="1219300"/>
            <a:ext cx="4606200" cy="2580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Use a mix of quantitative </a:t>
            </a:r>
            <a:endParaRPr/>
          </a:p>
          <a:p>
            <a:pPr indent="-342900" lvl="0" marL="457200" rtl="0" algn="l">
              <a:spcBef>
                <a:spcPts val="0"/>
              </a:spcBef>
              <a:spcAft>
                <a:spcPts val="0"/>
              </a:spcAft>
              <a:buSzPts val="1800"/>
              <a:buChar char="●"/>
            </a:pPr>
            <a:r>
              <a:rPr lang="en"/>
              <a:t>and qualitative methods</a:t>
            </a:r>
            <a:endParaRPr/>
          </a:p>
          <a:p>
            <a:pPr indent="-342900" lvl="0" marL="457200" rtl="0" algn="l">
              <a:spcBef>
                <a:spcPts val="0"/>
              </a:spcBef>
              <a:spcAft>
                <a:spcPts val="0"/>
              </a:spcAft>
              <a:buSzPts val="1800"/>
              <a:buChar char="●"/>
            </a:pPr>
            <a:r>
              <a:rPr lang="en"/>
              <a:t>Pick a screening process</a:t>
            </a:r>
            <a:endParaRPr/>
          </a:p>
          <a:p>
            <a:pPr indent="-342900" lvl="0" marL="457200" rtl="0" algn="l">
              <a:spcBef>
                <a:spcPts val="0"/>
              </a:spcBef>
              <a:spcAft>
                <a:spcPts val="0"/>
              </a:spcAft>
              <a:buSzPts val="1800"/>
              <a:buChar char="●"/>
            </a:pPr>
            <a:r>
              <a:rPr lang="en"/>
              <a:t>Automate scheduling</a:t>
            </a:r>
            <a:endParaRPr/>
          </a:p>
          <a:p>
            <a:pPr indent="-342900" lvl="0" marL="457200" rtl="0" algn="l">
              <a:spcBef>
                <a:spcPts val="0"/>
              </a:spcBef>
              <a:spcAft>
                <a:spcPts val="0"/>
              </a:spcAft>
              <a:buSzPts val="1800"/>
              <a:buChar char="●"/>
            </a:pPr>
            <a:r>
              <a:rPr lang="en"/>
              <a:t>Make insights easy to find</a:t>
            </a:r>
            <a:endParaRPr/>
          </a:p>
          <a:p>
            <a:pPr indent="-342900" lvl="0" marL="457200" rtl="0" algn="l">
              <a:spcBef>
                <a:spcPts val="0"/>
              </a:spcBef>
              <a:spcAft>
                <a:spcPts val="0"/>
              </a:spcAft>
              <a:buSzPts val="1800"/>
              <a:buChar char="●"/>
            </a:pPr>
            <a:r>
              <a:rPr lang="en"/>
              <a:t>Offer participant incentives</a:t>
            </a:r>
            <a:endParaRPr/>
          </a:p>
          <a:p>
            <a:pPr indent="-342900" lvl="0" marL="457200" rtl="0" algn="l">
              <a:spcBef>
                <a:spcPts val="0"/>
              </a:spcBef>
              <a:spcAft>
                <a:spcPts val="0"/>
              </a:spcAft>
              <a:buSzPts val="1800"/>
              <a:buChar char="●"/>
            </a:pPr>
            <a:r>
              <a:rPr lang="en"/>
              <a:t>Select the right number of participants for your needs</a:t>
            </a:r>
            <a:endParaRPr/>
          </a:p>
        </p:txBody>
      </p:sp>
      <p:sp>
        <p:nvSpPr>
          <p:cNvPr id="890" name="Google Shape;890;p13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300">
                <a:solidFill>
                  <a:srgbClr val="7F8388"/>
                </a:solidFill>
                <a:latin typeface="Montserrat"/>
                <a:ea typeface="Montserrat"/>
                <a:cs typeface="Montserrat"/>
                <a:sym typeface="Montserrat"/>
              </a:rPr>
              <a:t>‹#›</a:t>
            </a:fld>
            <a:endParaRPr sz="1300">
              <a:solidFill>
                <a:srgbClr val="7F8388"/>
              </a:solidFill>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4" name="Shape 894"/>
        <p:cNvGrpSpPr/>
        <p:nvPr/>
      </p:nvGrpSpPr>
      <p:grpSpPr>
        <a:xfrm>
          <a:off x="0" y="0"/>
          <a:ext cx="0" cy="0"/>
          <a:chOff x="0" y="0"/>
          <a:chExt cx="0" cy="0"/>
        </a:xfrm>
      </p:grpSpPr>
      <p:sp>
        <p:nvSpPr>
          <p:cNvPr id="895" name="Google Shape;895;p137"/>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User personas</a:t>
            </a:r>
            <a:endParaRPr/>
          </a:p>
        </p:txBody>
      </p:sp>
      <p:sp>
        <p:nvSpPr>
          <p:cNvPr id="896" name="Google Shape;896;p1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0" lang="en" sz="1300">
                <a:solidFill>
                  <a:srgbClr val="7F8388"/>
                </a:solidFill>
              </a:rPr>
              <a:t>‹#›</a:t>
            </a:fld>
            <a:endParaRPr b="0" sz="1300">
              <a:solidFill>
                <a:srgbClr val="7F8388"/>
              </a:solidFill>
            </a:endParaRPr>
          </a:p>
        </p:txBody>
      </p:sp>
      <p:grpSp>
        <p:nvGrpSpPr>
          <p:cNvPr id="897" name="Google Shape;897;p137"/>
          <p:cNvGrpSpPr/>
          <p:nvPr/>
        </p:nvGrpSpPr>
        <p:grpSpPr>
          <a:xfrm>
            <a:off x="805405" y="679128"/>
            <a:ext cx="7533190" cy="3550335"/>
            <a:chOff x="3100375" y="1720876"/>
            <a:chExt cx="5645376" cy="2660623"/>
          </a:xfrm>
        </p:grpSpPr>
        <p:pic>
          <p:nvPicPr>
            <p:cNvPr id="898" name="Google Shape;898;p137"/>
            <p:cNvPicPr preferRelativeResize="0"/>
            <p:nvPr/>
          </p:nvPicPr>
          <p:blipFill>
            <a:blip r:embed="rId3">
              <a:alphaModFix/>
            </a:blip>
            <a:stretch>
              <a:fillRect/>
            </a:stretch>
          </p:blipFill>
          <p:spPr>
            <a:xfrm>
              <a:off x="3100375" y="1763594"/>
              <a:ext cx="1241926" cy="2613551"/>
            </a:xfrm>
            <a:prstGeom prst="rect">
              <a:avLst/>
            </a:prstGeom>
            <a:noFill/>
            <a:ln>
              <a:noFill/>
            </a:ln>
          </p:spPr>
        </p:pic>
        <p:pic>
          <p:nvPicPr>
            <p:cNvPr id="899" name="Google Shape;899;p137"/>
            <p:cNvPicPr preferRelativeResize="0"/>
            <p:nvPr/>
          </p:nvPicPr>
          <p:blipFill>
            <a:blip r:embed="rId4">
              <a:alphaModFix/>
            </a:blip>
            <a:stretch>
              <a:fillRect/>
            </a:stretch>
          </p:blipFill>
          <p:spPr>
            <a:xfrm>
              <a:off x="4557063" y="1745432"/>
              <a:ext cx="1208393" cy="2636057"/>
            </a:xfrm>
            <a:prstGeom prst="rect">
              <a:avLst/>
            </a:prstGeom>
            <a:noFill/>
            <a:ln>
              <a:noFill/>
            </a:ln>
          </p:spPr>
        </p:pic>
        <p:pic>
          <p:nvPicPr>
            <p:cNvPr id="900" name="Google Shape;900;p137"/>
            <p:cNvPicPr preferRelativeResize="0"/>
            <p:nvPr/>
          </p:nvPicPr>
          <p:blipFill>
            <a:blip r:embed="rId5">
              <a:alphaModFix/>
            </a:blip>
            <a:stretch>
              <a:fillRect/>
            </a:stretch>
          </p:blipFill>
          <p:spPr>
            <a:xfrm>
              <a:off x="5991315" y="1720876"/>
              <a:ext cx="1264289" cy="2660623"/>
            </a:xfrm>
            <a:prstGeom prst="rect">
              <a:avLst/>
            </a:prstGeom>
            <a:noFill/>
            <a:ln>
              <a:noFill/>
            </a:ln>
          </p:spPr>
        </p:pic>
        <p:pic>
          <p:nvPicPr>
            <p:cNvPr id="901" name="Google Shape;901;p137"/>
            <p:cNvPicPr preferRelativeResize="0"/>
            <p:nvPr/>
          </p:nvPicPr>
          <p:blipFill>
            <a:blip r:embed="rId6">
              <a:alphaModFix/>
            </a:blip>
            <a:stretch>
              <a:fillRect/>
            </a:stretch>
          </p:blipFill>
          <p:spPr>
            <a:xfrm>
              <a:off x="7481465" y="1720895"/>
              <a:ext cx="1264287" cy="2660591"/>
            </a:xfrm>
            <a:prstGeom prst="rect">
              <a:avLst/>
            </a:prstGeom>
            <a:noFill/>
            <a:ln>
              <a:noFill/>
            </a:ln>
          </p:spPr>
        </p:pic>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5" name="Shape 905"/>
        <p:cNvGrpSpPr/>
        <p:nvPr/>
      </p:nvGrpSpPr>
      <p:grpSpPr>
        <a:xfrm>
          <a:off x="0" y="0"/>
          <a:ext cx="0" cy="0"/>
          <a:chOff x="0" y="0"/>
          <a:chExt cx="0" cy="0"/>
        </a:xfrm>
      </p:grpSpPr>
      <p:sp>
        <p:nvSpPr>
          <p:cNvPr id="906" name="Google Shape;906;p138"/>
          <p:cNvSpPr txBox="1"/>
          <p:nvPr>
            <p:ph type="title"/>
          </p:nvPr>
        </p:nvSpPr>
        <p:spPr>
          <a:xfrm>
            <a:off x="909150" y="863200"/>
            <a:ext cx="7325700" cy="327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Interaction design</a:t>
            </a:r>
            <a:endParaRPr/>
          </a:p>
        </p:txBody>
      </p:sp>
      <p:sp>
        <p:nvSpPr>
          <p:cNvPr id="907" name="Google Shape;907;p138"/>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908" name="Google Shape;908;p138"/>
          <p:cNvPicPr preferRelativeResize="0"/>
          <p:nvPr/>
        </p:nvPicPr>
        <p:blipFill rotWithShape="1">
          <a:blip r:embed="rId3">
            <a:alphaModFix/>
          </a:blip>
          <a:srcRect b="7080" l="6602" r="5716" t="0"/>
          <a:stretch/>
        </p:blipFill>
        <p:spPr>
          <a:xfrm>
            <a:off x="6248675" y="3147900"/>
            <a:ext cx="2895324" cy="199559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2" name="Shape 912"/>
        <p:cNvGrpSpPr/>
        <p:nvPr/>
      </p:nvGrpSpPr>
      <p:grpSpPr>
        <a:xfrm>
          <a:off x="0" y="0"/>
          <a:ext cx="0" cy="0"/>
          <a:chOff x="0" y="0"/>
          <a:chExt cx="0" cy="0"/>
        </a:xfrm>
      </p:grpSpPr>
      <p:pic>
        <p:nvPicPr>
          <p:cNvPr id="913" name="Google Shape;913;p139"/>
          <p:cNvPicPr preferRelativeResize="0"/>
          <p:nvPr/>
        </p:nvPicPr>
        <p:blipFill rotWithShape="1">
          <a:blip r:embed="rId3">
            <a:alphaModFix/>
          </a:blip>
          <a:srcRect b="20578" l="0" r="0" t="13401"/>
          <a:stretch/>
        </p:blipFill>
        <p:spPr>
          <a:xfrm>
            <a:off x="291171" y="1027401"/>
            <a:ext cx="2811057" cy="2474448"/>
          </a:xfrm>
          <a:prstGeom prst="rect">
            <a:avLst/>
          </a:prstGeom>
          <a:noFill/>
          <a:ln>
            <a:noFill/>
          </a:ln>
          <a:effectLst>
            <a:outerShdw blurRad="57150" rotWithShape="0" algn="bl" dir="5400000" dist="19050">
              <a:srgbClr val="000000">
                <a:alpha val="50000"/>
              </a:srgbClr>
            </a:outerShdw>
          </a:effectLst>
        </p:spPr>
      </p:pic>
      <p:pic>
        <p:nvPicPr>
          <p:cNvPr id="914" name="Google Shape;914;p139">
            <a:hlinkClick r:id="rId4"/>
          </p:cNvPr>
          <p:cNvPicPr preferRelativeResize="0"/>
          <p:nvPr/>
        </p:nvPicPr>
        <p:blipFill>
          <a:blip r:embed="rId5">
            <a:alphaModFix/>
          </a:blip>
          <a:stretch>
            <a:fillRect/>
          </a:stretch>
        </p:blipFill>
        <p:spPr>
          <a:xfrm>
            <a:off x="3279137" y="1207417"/>
            <a:ext cx="3046962" cy="2114416"/>
          </a:xfrm>
          <a:prstGeom prst="rect">
            <a:avLst/>
          </a:prstGeom>
          <a:noFill/>
          <a:ln>
            <a:noFill/>
          </a:ln>
          <a:effectLst>
            <a:outerShdw blurRad="57150" rotWithShape="0" algn="bl" dir="5400000" dist="19050">
              <a:srgbClr val="000000">
                <a:alpha val="50000"/>
              </a:srgbClr>
            </a:outerShdw>
          </a:effectLst>
        </p:spPr>
      </p:pic>
      <p:pic>
        <p:nvPicPr>
          <p:cNvPr id="915" name="Google Shape;915;p139"/>
          <p:cNvPicPr preferRelativeResize="0"/>
          <p:nvPr/>
        </p:nvPicPr>
        <p:blipFill rotWithShape="1">
          <a:blip r:embed="rId6">
            <a:alphaModFix/>
          </a:blip>
          <a:srcRect b="0" l="1893" r="0" t="0"/>
          <a:stretch/>
        </p:blipFill>
        <p:spPr>
          <a:xfrm>
            <a:off x="6504475" y="1027400"/>
            <a:ext cx="2266000" cy="2474450"/>
          </a:xfrm>
          <a:prstGeom prst="rect">
            <a:avLst/>
          </a:prstGeom>
          <a:noFill/>
          <a:ln>
            <a:noFill/>
          </a:ln>
          <a:effectLst>
            <a:outerShdw blurRad="57150" rotWithShape="0" algn="bl" dir="5400000" dist="19050">
              <a:srgbClr val="000000">
                <a:alpha val="50000"/>
              </a:srgbClr>
            </a:outerShdw>
          </a:effectLst>
        </p:spPr>
      </p:pic>
      <p:sp>
        <p:nvSpPr>
          <p:cNvPr id="916" name="Google Shape;916;p139"/>
          <p:cNvSpPr txBox="1"/>
          <p:nvPr/>
        </p:nvSpPr>
        <p:spPr>
          <a:xfrm>
            <a:off x="837200" y="3695500"/>
            <a:ext cx="1719000" cy="42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rgbClr val="EE5340"/>
                </a:solidFill>
                <a:latin typeface="Montserrat"/>
                <a:ea typeface="Montserrat"/>
                <a:cs typeface="Montserrat"/>
                <a:sym typeface="Montserrat"/>
              </a:rPr>
              <a:t>Storyboards </a:t>
            </a:r>
            <a:endParaRPr/>
          </a:p>
        </p:txBody>
      </p:sp>
      <p:sp>
        <p:nvSpPr>
          <p:cNvPr id="917" name="Google Shape;917;p139"/>
          <p:cNvSpPr txBox="1"/>
          <p:nvPr/>
        </p:nvSpPr>
        <p:spPr>
          <a:xfrm>
            <a:off x="3302616" y="3695500"/>
            <a:ext cx="3000000" cy="42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rgbClr val="EE5340"/>
                </a:solidFill>
                <a:latin typeface="Montserrat"/>
                <a:ea typeface="Montserrat"/>
                <a:cs typeface="Montserrat"/>
                <a:sym typeface="Montserrat"/>
              </a:rPr>
              <a:t>User flows </a:t>
            </a:r>
            <a:endParaRPr/>
          </a:p>
        </p:txBody>
      </p:sp>
      <p:sp>
        <p:nvSpPr>
          <p:cNvPr id="918" name="Google Shape;918;p139"/>
          <p:cNvSpPr txBox="1"/>
          <p:nvPr/>
        </p:nvSpPr>
        <p:spPr>
          <a:xfrm>
            <a:off x="6708075" y="3695500"/>
            <a:ext cx="1858800" cy="42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rgbClr val="EE5340"/>
                </a:solidFill>
                <a:latin typeface="Montserrat"/>
                <a:ea typeface="Montserrat"/>
                <a:cs typeface="Montserrat"/>
                <a:sym typeface="Montserrat"/>
              </a:rPr>
              <a:t>Prototypes</a:t>
            </a:r>
            <a:endParaRPr/>
          </a:p>
        </p:txBody>
      </p:sp>
      <p:sp>
        <p:nvSpPr>
          <p:cNvPr id="919" name="Google Shape;919;p1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3" name="Shape 923"/>
        <p:cNvGrpSpPr/>
        <p:nvPr/>
      </p:nvGrpSpPr>
      <p:grpSpPr>
        <a:xfrm>
          <a:off x="0" y="0"/>
          <a:ext cx="0" cy="0"/>
          <a:chOff x="0" y="0"/>
          <a:chExt cx="0" cy="0"/>
        </a:xfrm>
      </p:grpSpPr>
      <p:sp>
        <p:nvSpPr>
          <p:cNvPr id="924" name="Google Shape;924;p140"/>
          <p:cNvSpPr txBox="1"/>
          <p:nvPr>
            <p:ph type="title"/>
          </p:nvPr>
        </p:nvSpPr>
        <p:spPr>
          <a:xfrm>
            <a:off x="918400" y="681300"/>
            <a:ext cx="7307100" cy="53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Interaction design process</a:t>
            </a:r>
            <a:endParaRPr/>
          </a:p>
        </p:txBody>
      </p:sp>
      <p:sp>
        <p:nvSpPr>
          <p:cNvPr id="925" name="Google Shape;925;p140"/>
          <p:cNvSpPr txBox="1"/>
          <p:nvPr>
            <p:ph idx="12" type="sldNum"/>
          </p:nvPr>
        </p:nvSpPr>
        <p:spPr>
          <a:xfrm>
            <a:off x="7879333" y="46532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0" lang="en"/>
              <a:t>‹#›</a:t>
            </a:fld>
            <a:endParaRPr b="0"/>
          </a:p>
        </p:txBody>
      </p:sp>
      <p:sp>
        <p:nvSpPr>
          <p:cNvPr id="926" name="Google Shape;926;p140"/>
          <p:cNvSpPr txBox="1"/>
          <p:nvPr>
            <p:ph idx="1" type="body"/>
          </p:nvPr>
        </p:nvSpPr>
        <p:spPr>
          <a:xfrm>
            <a:off x="918400" y="1549781"/>
            <a:ext cx="7307100" cy="291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Start with paper</a:t>
            </a:r>
            <a:endParaRPr/>
          </a:p>
          <a:p>
            <a:pPr indent="-342900" lvl="0" marL="457200" rtl="0" algn="l">
              <a:spcBef>
                <a:spcPts val="0"/>
              </a:spcBef>
              <a:spcAft>
                <a:spcPts val="0"/>
              </a:spcAft>
              <a:buSzPts val="1800"/>
              <a:buAutoNum type="arabicPeriod"/>
            </a:pPr>
            <a:r>
              <a:rPr lang="en"/>
              <a:t>Model the information that users need</a:t>
            </a:r>
            <a:endParaRPr/>
          </a:p>
          <a:p>
            <a:pPr indent="-342900" lvl="0" marL="457200" rtl="0" algn="l">
              <a:spcBef>
                <a:spcPts val="0"/>
              </a:spcBef>
              <a:spcAft>
                <a:spcPts val="0"/>
              </a:spcAft>
              <a:buSzPts val="1800"/>
              <a:buAutoNum type="arabicPeriod"/>
            </a:pPr>
            <a:r>
              <a:rPr lang="en"/>
              <a:t>Prioritize flow(s) over screens</a:t>
            </a:r>
            <a:endParaRPr/>
          </a:p>
          <a:p>
            <a:pPr indent="-342900" lvl="0" marL="457200" rtl="0" algn="l">
              <a:spcBef>
                <a:spcPts val="0"/>
              </a:spcBef>
              <a:spcAft>
                <a:spcPts val="0"/>
              </a:spcAft>
              <a:buSzPts val="1800"/>
              <a:buAutoNum type="arabicPeriod"/>
            </a:pPr>
            <a:r>
              <a:rPr lang="en"/>
              <a:t>Pick inclusive UI patterns</a:t>
            </a:r>
            <a:endParaRPr/>
          </a:p>
          <a:p>
            <a:pPr indent="-342900" lvl="0" marL="457200" rtl="0" algn="l">
              <a:spcBef>
                <a:spcPts val="0"/>
              </a:spcBef>
              <a:spcAft>
                <a:spcPts val="0"/>
              </a:spcAft>
              <a:buSzPts val="1800"/>
              <a:buAutoNum type="arabicPeriod"/>
            </a:pPr>
            <a:r>
              <a:rPr lang="en"/>
              <a:t>Design all the states (ideal, blank, error, success)</a:t>
            </a:r>
            <a:endParaRPr/>
          </a:p>
          <a:p>
            <a:pPr indent="-342900" lvl="0" marL="457200" rtl="0" algn="l">
              <a:spcBef>
                <a:spcPts val="0"/>
              </a:spcBef>
              <a:spcAft>
                <a:spcPts val="0"/>
              </a:spcAft>
              <a:buSzPts val="1800"/>
              <a:buAutoNum type="arabicPeriod"/>
            </a:pPr>
            <a:r>
              <a:rPr lang="en"/>
              <a:t>Check your solutions early with real people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0" name="Shape 930"/>
        <p:cNvGrpSpPr/>
        <p:nvPr/>
      </p:nvGrpSpPr>
      <p:grpSpPr>
        <a:xfrm>
          <a:off x="0" y="0"/>
          <a:ext cx="0" cy="0"/>
          <a:chOff x="0" y="0"/>
          <a:chExt cx="0" cy="0"/>
        </a:xfrm>
      </p:grpSpPr>
      <p:sp>
        <p:nvSpPr>
          <p:cNvPr id="931" name="Google Shape;931;p141"/>
          <p:cNvSpPr txBox="1"/>
          <p:nvPr>
            <p:ph type="title"/>
          </p:nvPr>
        </p:nvSpPr>
        <p:spPr>
          <a:xfrm>
            <a:off x="909150" y="863200"/>
            <a:ext cx="7325700" cy="327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Design systems</a:t>
            </a:r>
            <a:endParaRPr/>
          </a:p>
        </p:txBody>
      </p:sp>
      <p:sp>
        <p:nvSpPr>
          <p:cNvPr id="932" name="Google Shape;932;p141"/>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933" name="Google Shape;933;p141"/>
          <p:cNvPicPr preferRelativeResize="0"/>
          <p:nvPr/>
        </p:nvPicPr>
        <p:blipFill rotWithShape="1">
          <a:blip r:embed="rId3">
            <a:alphaModFix/>
          </a:blip>
          <a:srcRect b="11402" l="0" r="0" t="0"/>
          <a:stretch/>
        </p:blipFill>
        <p:spPr>
          <a:xfrm>
            <a:off x="6554675" y="2861300"/>
            <a:ext cx="2570274" cy="22772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7" name="Shape 937"/>
        <p:cNvGrpSpPr/>
        <p:nvPr/>
      </p:nvGrpSpPr>
      <p:grpSpPr>
        <a:xfrm>
          <a:off x="0" y="0"/>
          <a:ext cx="0" cy="0"/>
          <a:chOff x="0" y="0"/>
          <a:chExt cx="0" cy="0"/>
        </a:xfrm>
      </p:grpSpPr>
      <p:sp>
        <p:nvSpPr>
          <p:cNvPr id="938" name="Google Shape;938;p142"/>
          <p:cNvSpPr txBox="1"/>
          <p:nvPr>
            <p:ph type="title"/>
          </p:nvPr>
        </p:nvSpPr>
        <p:spPr>
          <a:xfrm>
            <a:off x="909150" y="427036"/>
            <a:ext cx="73257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Elements of design systems</a:t>
            </a:r>
            <a:endParaRPr/>
          </a:p>
        </p:txBody>
      </p:sp>
      <p:sp>
        <p:nvSpPr>
          <p:cNvPr id="939" name="Google Shape;939;p142"/>
          <p:cNvSpPr txBox="1"/>
          <p:nvPr>
            <p:ph idx="2" type="subTitle"/>
          </p:nvPr>
        </p:nvSpPr>
        <p:spPr>
          <a:xfrm>
            <a:off x="5029050" y="1685925"/>
            <a:ext cx="3205800" cy="107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Pattern libraries</a:t>
            </a:r>
            <a:endParaRPr/>
          </a:p>
        </p:txBody>
      </p:sp>
      <p:sp>
        <p:nvSpPr>
          <p:cNvPr id="940" name="Google Shape;940;p142"/>
          <p:cNvSpPr txBox="1"/>
          <p:nvPr>
            <p:ph idx="3" type="subTitle"/>
          </p:nvPr>
        </p:nvSpPr>
        <p:spPr>
          <a:xfrm>
            <a:off x="909150" y="3295850"/>
            <a:ext cx="3205800" cy="1028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Assets and templates</a:t>
            </a:r>
            <a:endParaRPr/>
          </a:p>
        </p:txBody>
      </p:sp>
      <p:sp>
        <p:nvSpPr>
          <p:cNvPr id="941" name="Google Shape;941;p142"/>
          <p:cNvSpPr txBox="1"/>
          <p:nvPr>
            <p:ph idx="1" type="subTitle"/>
          </p:nvPr>
        </p:nvSpPr>
        <p:spPr>
          <a:xfrm>
            <a:off x="601650" y="1685925"/>
            <a:ext cx="3798600" cy="1076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Brand and content standards</a:t>
            </a:r>
            <a:endParaRPr/>
          </a:p>
        </p:txBody>
      </p:sp>
      <p:sp>
        <p:nvSpPr>
          <p:cNvPr id="942" name="Google Shape;942;p142"/>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43" name="Google Shape;943;p142"/>
          <p:cNvSpPr txBox="1"/>
          <p:nvPr>
            <p:ph idx="4" type="subTitle"/>
          </p:nvPr>
        </p:nvSpPr>
        <p:spPr>
          <a:xfrm>
            <a:off x="5029050" y="3295850"/>
            <a:ext cx="3205800" cy="102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Usage guidelines</a:t>
            </a:r>
            <a:endParaRPr/>
          </a:p>
        </p:txBody>
      </p:sp>
      <p:pic>
        <p:nvPicPr>
          <p:cNvPr id="944" name="Google Shape;944;p142"/>
          <p:cNvPicPr preferRelativeResize="0"/>
          <p:nvPr/>
        </p:nvPicPr>
        <p:blipFill>
          <a:blip r:embed="rId3">
            <a:alphaModFix/>
          </a:blip>
          <a:stretch>
            <a:fillRect/>
          </a:stretch>
        </p:blipFill>
        <p:spPr>
          <a:xfrm>
            <a:off x="1028955" y="3982527"/>
            <a:ext cx="585814" cy="585799"/>
          </a:xfrm>
          <a:prstGeom prst="rect">
            <a:avLst/>
          </a:prstGeom>
          <a:noFill/>
          <a:ln>
            <a:noFill/>
          </a:ln>
        </p:spPr>
      </p:pic>
      <p:pic>
        <p:nvPicPr>
          <p:cNvPr id="945" name="Google Shape;945;p142"/>
          <p:cNvPicPr preferRelativeResize="0"/>
          <p:nvPr/>
        </p:nvPicPr>
        <p:blipFill>
          <a:blip r:embed="rId4">
            <a:alphaModFix/>
          </a:blip>
          <a:stretch>
            <a:fillRect/>
          </a:stretch>
        </p:blipFill>
        <p:spPr>
          <a:xfrm rot="-37">
            <a:off x="2112122" y="3906324"/>
            <a:ext cx="585819" cy="585790"/>
          </a:xfrm>
          <a:prstGeom prst="rect">
            <a:avLst/>
          </a:prstGeom>
          <a:noFill/>
          <a:ln>
            <a:noFill/>
          </a:ln>
        </p:spPr>
      </p:pic>
      <p:pic>
        <p:nvPicPr>
          <p:cNvPr id="946" name="Google Shape;946;p142"/>
          <p:cNvPicPr preferRelativeResize="0"/>
          <p:nvPr/>
        </p:nvPicPr>
        <p:blipFill rotWithShape="1">
          <a:blip r:embed="rId5">
            <a:alphaModFix/>
          </a:blip>
          <a:srcRect b="228" l="0" r="0" t="228"/>
          <a:stretch/>
        </p:blipFill>
        <p:spPr>
          <a:xfrm>
            <a:off x="7157474" y="3547253"/>
            <a:ext cx="1100498" cy="1095496"/>
          </a:xfrm>
          <a:prstGeom prst="rect">
            <a:avLst/>
          </a:prstGeom>
          <a:noFill/>
          <a:ln>
            <a:noFill/>
          </a:ln>
        </p:spPr>
      </p:pic>
      <p:pic>
        <p:nvPicPr>
          <p:cNvPr id="947" name="Google Shape;947;p142"/>
          <p:cNvPicPr preferRelativeResize="0"/>
          <p:nvPr/>
        </p:nvPicPr>
        <p:blipFill rotWithShape="1">
          <a:blip r:embed="rId6">
            <a:alphaModFix/>
          </a:blip>
          <a:srcRect b="71971" l="0" r="55361" t="8299"/>
          <a:stretch/>
        </p:blipFill>
        <p:spPr>
          <a:xfrm>
            <a:off x="921747" y="1356926"/>
            <a:ext cx="2774318" cy="740024"/>
          </a:xfrm>
          <a:prstGeom prst="rect">
            <a:avLst/>
          </a:prstGeom>
          <a:noFill/>
          <a:ln>
            <a:noFill/>
          </a:ln>
        </p:spPr>
      </p:pic>
      <p:pic>
        <p:nvPicPr>
          <p:cNvPr id="948" name="Google Shape;948;p142"/>
          <p:cNvPicPr preferRelativeResize="0"/>
          <p:nvPr/>
        </p:nvPicPr>
        <p:blipFill rotWithShape="1">
          <a:blip r:embed="rId7">
            <a:alphaModFix/>
          </a:blip>
          <a:srcRect b="1145" l="0" r="0" t="-7235"/>
          <a:stretch/>
        </p:blipFill>
        <p:spPr>
          <a:xfrm>
            <a:off x="6984516" y="1353288"/>
            <a:ext cx="1100516" cy="94665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2" name="Shape 952"/>
        <p:cNvGrpSpPr/>
        <p:nvPr/>
      </p:nvGrpSpPr>
      <p:grpSpPr>
        <a:xfrm>
          <a:off x="0" y="0"/>
          <a:ext cx="0" cy="0"/>
          <a:chOff x="0" y="0"/>
          <a:chExt cx="0" cy="0"/>
        </a:xfrm>
      </p:grpSpPr>
      <p:sp>
        <p:nvSpPr>
          <p:cNvPr id="953" name="Google Shape;953;p1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9" name="Shape 629"/>
        <p:cNvGrpSpPr/>
        <p:nvPr/>
      </p:nvGrpSpPr>
      <p:grpSpPr>
        <a:xfrm>
          <a:off x="0" y="0"/>
          <a:ext cx="0" cy="0"/>
          <a:chOff x="0" y="0"/>
          <a:chExt cx="0" cy="0"/>
        </a:xfrm>
      </p:grpSpPr>
      <p:sp>
        <p:nvSpPr>
          <p:cNvPr id="630" name="Google Shape;630;p108"/>
          <p:cNvSpPr txBox="1"/>
          <p:nvPr>
            <p:ph type="title"/>
          </p:nvPr>
        </p:nvSpPr>
        <p:spPr>
          <a:xfrm>
            <a:off x="909150" y="1174375"/>
            <a:ext cx="2955300" cy="136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Immerse</a:t>
            </a:r>
            <a:endParaRPr/>
          </a:p>
        </p:txBody>
      </p:sp>
      <p:sp>
        <p:nvSpPr>
          <p:cNvPr id="631" name="Google Shape;631;p108"/>
          <p:cNvSpPr txBox="1"/>
          <p:nvPr>
            <p:ph idx="1" type="subTitle"/>
          </p:nvPr>
        </p:nvSpPr>
        <p:spPr>
          <a:xfrm>
            <a:off x="680550" y="2686050"/>
            <a:ext cx="3320700" cy="122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3F3F3"/>
              </a:buClr>
              <a:buSzPts val="1800"/>
              <a:buChar char="●"/>
            </a:pPr>
            <a:r>
              <a:rPr lang="en">
                <a:solidFill>
                  <a:srgbClr val="F3F3F3"/>
                </a:solidFill>
              </a:rPr>
              <a:t>Empathy map</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Interviews</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Competitor analysis</a:t>
            </a:r>
            <a:endParaRPr>
              <a:solidFill>
                <a:srgbClr val="F3F3F3"/>
              </a:solidFill>
            </a:endParaRPr>
          </a:p>
        </p:txBody>
      </p:sp>
      <p:pic>
        <p:nvPicPr>
          <p:cNvPr id="632" name="Google Shape;632;p108"/>
          <p:cNvPicPr preferRelativeResize="0"/>
          <p:nvPr/>
        </p:nvPicPr>
        <p:blipFill rotWithShape="1">
          <a:blip r:embed="rId3">
            <a:alphaModFix/>
          </a:blip>
          <a:srcRect b="0" l="10289" r="0" t="0"/>
          <a:stretch/>
        </p:blipFill>
        <p:spPr>
          <a:xfrm>
            <a:off x="4545900" y="0"/>
            <a:ext cx="4614449" cy="5143500"/>
          </a:xfrm>
          <a:prstGeom prst="rect">
            <a:avLst/>
          </a:prstGeom>
          <a:noFill/>
          <a:ln>
            <a:noFill/>
          </a:ln>
        </p:spPr>
      </p:pic>
      <p:sp>
        <p:nvSpPr>
          <p:cNvPr id="633" name="Google Shape;633;p10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7" name="Shape 957"/>
        <p:cNvGrpSpPr/>
        <p:nvPr/>
      </p:nvGrpSpPr>
      <p:grpSpPr>
        <a:xfrm>
          <a:off x="0" y="0"/>
          <a:ext cx="0" cy="0"/>
          <a:chOff x="0" y="0"/>
          <a:chExt cx="0" cy="0"/>
        </a:xfrm>
      </p:grpSpPr>
      <p:sp>
        <p:nvSpPr>
          <p:cNvPr id="958" name="Google Shape;958;p1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2" name="Shape 962"/>
        <p:cNvGrpSpPr/>
        <p:nvPr/>
      </p:nvGrpSpPr>
      <p:grpSpPr>
        <a:xfrm>
          <a:off x="0" y="0"/>
          <a:ext cx="0" cy="0"/>
          <a:chOff x="0" y="0"/>
          <a:chExt cx="0" cy="0"/>
        </a:xfrm>
      </p:grpSpPr>
      <p:sp>
        <p:nvSpPr>
          <p:cNvPr id="963" name="Google Shape;963;p1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7" name="Shape 637"/>
        <p:cNvGrpSpPr/>
        <p:nvPr/>
      </p:nvGrpSpPr>
      <p:grpSpPr>
        <a:xfrm>
          <a:off x="0" y="0"/>
          <a:ext cx="0" cy="0"/>
          <a:chOff x="0" y="0"/>
          <a:chExt cx="0" cy="0"/>
        </a:xfrm>
      </p:grpSpPr>
      <p:sp>
        <p:nvSpPr>
          <p:cNvPr id="638" name="Google Shape;638;p109"/>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Empathy map </a:t>
            </a:r>
            <a:r>
              <a:rPr b="0" lang="en"/>
              <a:t>CMS employee</a:t>
            </a:r>
            <a:endParaRPr b="0"/>
          </a:p>
        </p:txBody>
      </p:sp>
      <p:sp>
        <p:nvSpPr>
          <p:cNvPr id="639" name="Google Shape;639;p10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40" name="Google Shape;640;p109"/>
          <p:cNvPicPr preferRelativeResize="0"/>
          <p:nvPr/>
        </p:nvPicPr>
        <p:blipFill>
          <a:blip r:embed="rId3">
            <a:alphaModFix/>
          </a:blip>
          <a:stretch>
            <a:fillRect/>
          </a:stretch>
        </p:blipFill>
        <p:spPr>
          <a:xfrm>
            <a:off x="3161113" y="533400"/>
            <a:ext cx="2821774" cy="376236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4" name="Shape 644"/>
        <p:cNvGrpSpPr/>
        <p:nvPr/>
      </p:nvGrpSpPr>
      <p:grpSpPr>
        <a:xfrm>
          <a:off x="0" y="0"/>
          <a:ext cx="0" cy="0"/>
          <a:chOff x="0" y="0"/>
          <a:chExt cx="0" cy="0"/>
        </a:xfrm>
      </p:grpSpPr>
      <p:sp>
        <p:nvSpPr>
          <p:cNvPr id="645" name="Google Shape;645;p110"/>
          <p:cNvSpPr txBox="1"/>
          <p:nvPr>
            <p:ph type="title"/>
          </p:nvPr>
        </p:nvSpPr>
        <p:spPr>
          <a:xfrm>
            <a:off x="909150" y="427036"/>
            <a:ext cx="73257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Interviews</a:t>
            </a:r>
            <a:endParaRPr/>
          </a:p>
        </p:txBody>
      </p:sp>
      <p:pic>
        <p:nvPicPr>
          <p:cNvPr id="646" name="Google Shape;646;p110"/>
          <p:cNvPicPr preferRelativeResize="0"/>
          <p:nvPr/>
        </p:nvPicPr>
        <p:blipFill rotWithShape="1">
          <a:blip r:embed="rId3">
            <a:alphaModFix/>
          </a:blip>
          <a:srcRect b="40191" l="0" r="0" t="0"/>
          <a:stretch/>
        </p:blipFill>
        <p:spPr>
          <a:xfrm>
            <a:off x="1518750" y="1369625"/>
            <a:ext cx="2946374" cy="1495200"/>
          </a:xfrm>
          <a:prstGeom prst="rect">
            <a:avLst/>
          </a:prstGeom>
          <a:noFill/>
          <a:ln>
            <a:noFill/>
          </a:ln>
        </p:spPr>
      </p:pic>
      <p:pic>
        <p:nvPicPr>
          <p:cNvPr id="647" name="Google Shape;647;p110"/>
          <p:cNvPicPr preferRelativeResize="0"/>
          <p:nvPr/>
        </p:nvPicPr>
        <p:blipFill>
          <a:blip r:embed="rId4">
            <a:alphaModFix/>
          </a:blip>
          <a:stretch>
            <a:fillRect/>
          </a:stretch>
        </p:blipFill>
        <p:spPr>
          <a:xfrm>
            <a:off x="1518749" y="3158561"/>
            <a:ext cx="2438151" cy="1499615"/>
          </a:xfrm>
          <a:prstGeom prst="rect">
            <a:avLst/>
          </a:prstGeom>
          <a:noFill/>
          <a:ln>
            <a:noFill/>
          </a:ln>
        </p:spPr>
      </p:pic>
      <p:pic>
        <p:nvPicPr>
          <p:cNvPr id="648" name="Google Shape;648;p110"/>
          <p:cNvPicPr preferRelativeResize="0"/>
          <p:nvPr/>
        </p:nvPicPr>
        <p:blipFill>
          <a:blip r:embed="rId5">
            <a:alphaModFix/>
          </a:blip>
          <a:stretch>
            <a:fillRect/>
          </a:stretch>
        </p:blipFill>
        <p:spPr>
          <a:xfrm>
            <a:off x="4718900" y="1369625"/>
            <a:ext cx="3145026" cy="1499615"/>
          </a:xfrm>
          <a:prstGeom prst="rect">
            <a:avLst/>
          </a:prstGeom>
          <a:noFill/>
          <a:ln>
            <a:noFill/>
          </a:ln>
        </p:spPr>
      </p:pic>
      <p:pic>
        <p:nvPicPr>
          <p:cNvPr id="649" name="Google Shape;649;p110"/>
          <p:cNvPicPr preferRelativeResize="0"/>
          <p:nvPr/>
        </p:nvPicPr>
        <p:blipFill>
          <a:blip r:embed="rId6">
            <a:alphaModFix/>
          </a:blip>
          <a:stretch>
            <a:fillRect/>
          </a:stretch>
        </p:blipFill>
        <p:spPr>
          <a:xfrm>
            <a:off x="4718900" y="3180025"/>
            <a:ext cx="2389873" cy="1554351"/>
          </a:xfrm>
          <a:prstGeom prst="rect">
            <a:avLst/>
          </a:prstGeom>
          <a:noFill/>
          <a:ln>
            <a:noFill/>
          </a:ln>
        </p:spPr>
      </p:pic>
      <p:sp>
        <p:nvSpPr>
          <p:cNvPr id="650" name="Google Shape;650;p110"/>
          <p:cNvSpPr txBox="1"/>
          <p:nvPr>
            <p:ph idx="12" type="sldNum"/>
          </p:nvPr>
        </p:nvSpPr>
        <p:spPr>
          <a:xfrm>
            <a:off x="7859358" y="45494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4" name="Shape 654"/>
        <p:cNvGrpSpPr/>
        <p:nvPr/>
      </p:nvGrpSpPr>
      <p:grpSpPr>
        <a:xfrm>
          <a:off x="0" y="0"/>
          <a:ext cx="0" cy="0"/>
          <a:chOff x="0" y="0"/>
          <a:chExt cx="0" cy="0"/>
        </a:xfrm>
      </p:grpSpPr>
      <p:sp>
        <p:nvSpPr>
          <p:cNvPr id="655" name="Google Shape;655;p111"/>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Competitor analysis</a:t>
            </a:r>
            <a:endParaRPr/>
          </a:p>
        </p:txBody>
      </p:sp>
      <p:pic>
        <p:nvPicPr>
          <p:cNvPr id="656" name="Google Shape;656;p111"/>
          <p:cNvPicPr preferRelativeResize="0"/>
          <p:nvPr/>
        </p:nvPicPr>
        <p:blipFill rotWithShape="1">
          <a:blip r:embed="rId3">
            <a:alphaModFix/>
          </a:blip>
          <a:srcRect b="0" l="14464" r="0" t="0"/>
          <a:stretch/>
        </p:blipFill>
        <p:spPr>
          <a:xfrm>
            <a:off x="2378611" y="402550"/>
            <a:ext cx="4386773" cy="3951924"/>
          </a:xfrm>
          <a:prstGeom prst="rect">
            <a:avLst/>
          </a:prstGeom>
          <a:noFill/>
          <a:ln>
            <a:noFill/>
          </a:ln>
        </p:spPr>
      </p:pic>
      <p:sp>
        <p:nvSpPr>
          <p:cNvPr id="657" name="Google Shape;657;p1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1" name="Shape 661"/>
        <p:cNvGrpSpPr/>
        <p:nvPr/>
      </p:nvGrpSpPr>
      <p:grpSpPr>
        <a:xfrm>
          <a:off x="0" y="0"/>
          <a:ext cx="0" cy="0"/>
          <a:chOff x="0" y="0"/>
          <a:chExt cx="0" cy="0"/>
        </a:xfrm>
      </p:grpSpPr>
      <p:sp>
        <p:nvSpPr>
          <p:cNvPr id="662" name="Google Shape;662;p112"/>
          <p:cNvSpPr txBox="1"/>
          <p:nvPr>
            <p:ph type="title"/>
          </p:nvPr>
        </p:nvSpPr>
        <p:spPr>
          <a:xfrm>
            <a:off x="909150" y="748213"/>
            <a:ext cx="2955300" cy="136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Synthesize</a:t>
            </a:r>
            <a:endParaRPr/>
          </a:p>
        </p:txBody>
      </p:sp>
      <p:sp>
        <p:nvSpPr>
          <p:cNvPr id="663" name="Google Shape;663;p112"/>
          <p:cNvSpPr txBox="1"/>
          <p:nvPr>
            <p:ph idx="1" type="subTitle"/>
          </p:nvPr>
        </p:nvSpPr>
        <p:spPr>
          <a:xfrm>
            <a:off x="152400" y="2259900"/>
            <a:ext cx="4297500" cy="122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3F3F3"/>
              </a:buClr>
              <a:buSzPts val="1800"/>
              <a:buChar char="●"/>
            </a:pPr>
            <a:r>
              <a:rPr lang="en">
                <a:solidFill>
                  <a:srgbClr val="F3F3F3"/>
                </a:solidFill>
              </a:rPr>
              <a:t>Interview synthesis</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“How Might We?” statements</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Proto-personas</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Design hypotheses</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M</a:t>
            </a:r>
            <a:r>
              <a:rPr lang="en">
                <a:solidFill>
                  <a:srgbClr val="F3F3F3"/>
                </a:solidFill>
              </a:rPr>
              <a:t>inimum Viable Product list</a:t>
            </a:r>
            <a:endParaRPr>
              <a:solidFill>
                <a:srgbClr val="F3F3F3"/>
              </a:solidFill>
            </a:endParaRPr>
          </a:p>
        </p:txBody>
      </p:sp>
      <p:pic>
        <p:nvPicPr>
          <p:cNvPr id="664" name="Google Shape;664;p112"/>
          <p:cNvPicPr preferRelativeResize="0"/>
          <p:nvPr/>
        </p:nvPicPr>
        <p:blipFill rotWithShape="1">
          <a:blip r:embed="rId3">
            <a:alphaModFix/>
          </a:blip>
          <a:srcRect b="0" l="10289" r="0" t="0"/>
          <a:stretch/>
        </p:blipFill>
        <p:spPr>
          <a:xfrm>
            <a:off x="4545900" y="0"/>
            <a:ext cx="4614449" cy="5143500"/>
          </a:xfrm>
          <a:prstGeom prst="rect">
            <a:avLst/>
          </a:prstGeom>
          <a:noFill/>
          <a:ln>
            <a:noFill/>
          </a:ln>
        </p:spPr>
      </p:pic>
      <p:sp>
        <p:nvSpPr>
          <p:cNvPr id="665" name="Google Shape;665;p1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9" name="Shape 669"/>
        <p:cNvGrpSpPr/>
        <p:nvPr/>
      </p:nvGrpSpPr>
      <p:grpSpPr>
        <a:xfrm>
          <a:off x="0" y="0"/>
          <a:ext cx="0" cy="0"/>
          <a:chOff x="0" y="0"/>
          <a:chExt cx="0" cy="0"/>
        </a:xfrm>
      </p:grpSpPr>
      <p:sp>
        <p:nvSpPr>
          <p:cNvPr id="670" name="Google Shape;670;p113"/>
          <p:cNvSpPr txBox="1"/>
          <p:nvPr>
            <p:ph idx="1" type="subTitle"/>
          </p:nvPr>
        </p:nvSpPr>
        <p:spPr>
          <a:xfrm>
            <a:off x="909150" y="4159275"/>
            <a:ext cx="7325700" cy="7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Interview synthesis working session</a:t>
            </a:r>
            <a:endParaRPr/>
          </a:p>
        </p:txBody>
      </p:sp>
      <p:pic>
        <p:nvPicPr>
          <p:cNvPr id="671" name="Google Shape;671;p113"/>
          <p:cNvPicPr preferRelativeResize="0"/>
          <p:nvPr/>
        </p:nvPicPr>
        <p:blipFill>
          <a:blip r:embed="rId3">
            <a:alphaModFix/>
          </a:blip>
          <a:stretch>
            <a:fillRect/>
          </a:stretch>
        </p:blipFill>
        <p:spPr>
          <a:xfrm>
            <a:off x="2010037" y="457200"/>
            <a:ext cx="5123926" cy="3842945"/>
          </a:xfrm>
          <a:prstGeom prst="rect">
            <a:avLst/>
          </a:prstGeom>
          <a:noFill/>
          <a:ln>
            <a:noFill/>
          </a:ln>
        </p:spPr>
      </p:pic>
      <p:sp>
        <p:nvSpPr>
          <p:cNvPr id="672" name="Google Shape;672;p1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Fearles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earles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earles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Fearles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